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8" r:id="rId4"/>
  </p:sldMasterIdLst>
  <p:sldIdLst>
    <p:sldId id="257" r:id="rId5"/>
    <p:sldId id="258" r:id="rId6"/>
    <p:sldId id="259" r:id="rId7"/>
    <p:sldId id="260" r:id="rId8"/>
    <p:sldId id="261" r:id="rId9"/>
    <p:sldId id="256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19C9B2-1E88-48C7-AF69-293D2EDF5777}" v="1" dt="2026-05-14T22:59:10.5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rlando Suárez Cámara" userId="df4179dd-b1e6-4055-b3c2-804048e47af0" providerId="ADAL" clId="{B8777DD9-B36F-4F23-8821-0B95C8F1C23B}"/>
    <pc:docChg chg="undo custSel modSld">
      <pc:chgData name="Orlando Suárez Cámara" userId="df4179dd-b1e6-4055-b3c2-804048e47af0" providerId="ADAL" clId="{B8777DD9-B36F-4F23-8821-0B95C8F1C23B}" dt="2026-05-14T22:59:54.772" v="179" actId="20577"/>
      <pc:docMkLst>
        <pc:docMk/>
      </pc:docMkLst>
      <pc:sldChg chg="modSp mod">
        <pc:chgData name="Orlando Suárez Cámara" userId="df4179dd-b1e6-4055-b3c2-804048e47af0" providerId="ADAL" clId="{B8777DD9-B36F-4F23-8821-0B95C8F1C23B}" dt="2026-05-14T22:59:54.772" v="179" actId="20577"/>
        <pc:sldMkLst>
          <pc:docMk/>
          <pc:sldMk cId="2398282350" sldId="256"/>
        </pc:sldMkLst>
        <pc:spChg chg="mod">
          <ac:chgData name="Orlando Suárez Cámara" userId="df4179dd-b1e6-4055-b3c2-804048e47af0" providerId="ADAL" clId="{B8777DD9-B36F-4F23-8821-0B95C8F1C23B}" dt="2026-05-14T22:59:51.121" v="170" actId="20577"/>
          <ac:spMkLst>
            <pc:docMk/>
            <pc:sldMk cId="2398282350" sldId="256"/>
            <ac:spMk id="2" creationId="{AD40488F-BA38-7A01-04AE-F080C8DC9E29}"/>
          </ac:spMkLst>
        </pc:spChg>
        <pc:spChg chg="mod">
          <ac:chgData name="Orlando Suárez Cámara" userId="df4179dd-b1e6-4055-b3c2-804048e47af0" providerId="ADAL" clId="{B8777DD9-B36F-4F23-8821-0B95C8F1C23B}" dt="2026-05-14T22:59:54.772" v="179" actId="20577"/>
          <ac:spMkLst>
            <pc:docMk/>
            <pc:sldMk cId="2398282350" sldId="256"/>
            <ac:spMk id="3" creationId="{E783C931-11A0-6E7D-9E03-180B88C239F5}"/>
          </ac:spMkLst>
        </pc:spChg>
      </pc:sldChg>
      <pc:sldChg chg="addSp delSp modSp mod">
        <pc:chgData name="Orlando Suárez Cámara" userId="df4179dd-b1e6-4055-b3c2-804048e47af0" providerId="ADAL" clId="{B8777DD9-B36F-4F23-8821-0B95C8F1C23B}" dt="2026-05-14T22:58:50.399" v="25" actId="20577"/>
        <pc:sldMkLst>
          <pc:docMk/>
          <pc:sldMk cId="2022802197" sldId="257"/>
        </pc:sldMkLst>
        <pc:spChg chg="mod">
          <ac:chgData name="Orlando Suárez Cámara" userId="df4179dd-b1e6-4055-b3c2-804048e47af0" providerId="ADAL" clId="{B8777DD9-B36F-4F23-8821-0B95C8F1C23B}" dt="2026-05-14T22:58:44.460" v="18" actId="20577"/>
          <ac:spMkLst>
            <pc:docMk/>
            <pc:sldMk cId="2022802197" sldId="257"/>
            <ac:spMk id="2" creationId="{AD40488F-BA38-7A01-04AE-F080C8DC9E29}"/>
          </ac:spMkLst>
        </pc:spChg>
        <pc:spChg chg="mod">
          <ac:chgData name="Orlando Suárez Cámara" userId="df4179dd-b1e6-4055-b3c2-804048e47af0" providerId="ADAL" clId="{B8777DD9-B36F-4F23-8821-0B95C8F1C23B}" dt="2026-05-14T22:58:50.399" v="25" actId="20577"/>
          <ac:spMkLst>
            <pc:docMk/>
            <pc:sldMk cId="2022802197" sldId="257"/>
            <ac:spMk id="3" creationId="{E783C931-11A0-6E7D-9E03-180B88C239F5}"/>
          </ac:spMkLst>
        </pc:spChg>
        <pc:spChg chg="add del">
          <ac:chgData name="Orlando Suárez Cámara" userId="df4179dd-b1e6-4055-b3c2-804048e47af0" providerId="ADAL" clId="{B8777DD9-B36F-4F23-8821-0B95C8F1C23B}" dt="2026-05-12T15:32:16.715" v="12" actId="931"/>
          <ac:spMkLst>
            <pc:docMk/>
            <pc:sldMk cId="2022802197" sldId="257"/>
            <ac:spMk id="8" creationId="{D3899684-2A0A-7FE0-A1AD-615443329341}"/>
          </ac:spMkLst>
        </pc:spChg>
      </pc:sldChg>
      <pc:sldChg chg="modSp mod">
        <pc:chgData name="Orlando Suárez Cámara" userId="df4179dd-b1e6-4055-b3c2-804048e47af0" providerId="ADAL" clId="{B8777DD9-B36F-4F23-8821-0B95C8F1C23B}" dt="2026-05-14T22:59:02.368" v="56" actId="20577"/>
        <pc:sldMkLst>
          <pc:docMk/>
          <pc:sldMk cId="3948369878" sldId="258"/>
        </pc:sldMkLst>
        <pc:spChg chg="mod">
          <ac:chgData name="Orlando Suárez Cámara" userId="df4179dd-b1e6-4055-b3c2-804048e47af0" providerId="ADAL" clId="{B8777DD9-B36F-4F23-8821-0B95C8F1C23B}" dt="2026-05-14T22:58:58.457" v="44" actId="20577"/>
          <ac:spMkLst>
            <pc:docMk/>
            <pc:sldMk cId="3948369878" sldId="258"/>
            <ac:spMk id="2" creationId="{AD40488F-BA38-7A01-04AE-F080C8DC9E29}"/>
          </ac:spMkLst>
        </pc:spChg>
        <pc:spChg chg="mod">
          <ac:chgData name="Orlando Suárez Cámara" userId="df4179dd-b1e6-4055-b3c2-804048e47af0" providerId="ADAL" clId="{B8777DD9-B36F-4F23-8821-0B95C8F1C23B}" dt="2026-05-14T22:59:02.368" v="56" actId="20577"/>
          <ac:spMkLst>
            <pc:docMk/>
            <pc:sldMk cId="3948369878" sldId="258"/>
            <ac:spMk id="3" creationId="{E783C931-11A0-6E7D-9E03-180B88C239F5}"/>
          </ac:spMkLst>
        </pc:spChg>
      </pc:sldChg>
      <pc:sldChg chg="modSp mod">
        <pc:chgData name="Orlando Suárez Cámara" userId="df4179dd-b1e6-4055-b3c2-804048e47af0" providerId="ADAL" clId="{B8777DD9-B36F-4F23-8821-0B95C8F1C23B}" dt="2026-05-14T22:59:15.413" v="82" actId="20577"/>
        <pc:sldMkLst>
          <pc:docMk/>
          <pc:sldMk cId="1857474452" sldId="259"/>
        </pc:sldMkLst>
        <pc:spChg chg="mod">
          <ac:chgData name="Orlando Suárez Cámara" userId="df4179dd-b1e6-4055-b3c2-804048e47af0" providerId="ADAL" clId="{B8777DD9-B36F-4F23-8821-0B95C8F1C23B}" dt="2026-05-14T22:59:07.866" v="68" actId="20577"/>
          <ac:spMkLst>
            <pc:docMk/>
            <pc:sldMk cId="1857474452" sldId="259"/>
            <ac:spMk id="2" creationId="{AD40488F-BA38-7A01-04AE-F080C8DC9E29}"/>
          </ac:spMkLst>
        </pc:spChg>
        <pc:spChg chg="mod">
          <ac:chgData name="Orlando Suárez Cámara" userId="df4179dd-b1e6-4055-b3c2-804048e47af0" providerId="ADAL" clId="{B8777DD9-B36F-4F23-8821-0B95C8F1C23B}" dt="2026-05-14T22:59:15.413" v="82" actId="20577"/>
          <ac:spMkLst>
            <pc:docMk/>
            <pc:sldMk cId="1857474452" sldId="259"/>
            <ac:spMk id="3" creationId="{E783C931-11A0-6E7D-9E03-180B88C239F5}"/>
          </ac:spMkLst>
        </pc:spChg>
      </pc:sldChg>
      <pc:sldChg chg="modSp mod">
        <pc:chgData name="Orlando Suárez Cámara" userId="df4179dd-b1e6-4055-b3c2-804048e47af0" providerId="ADAL" clId="{B8777DD9-B36F-4F23-8821-0B95C8F1C23B}" dt="2026-05-14T22:59:33.750" v="122" actId="20577"/>
        <pc:sldMkLst>
          <pc:docMk/>
          <pc:sldMk cId="3813060837" sldId="260"/>
        </pc:sldMkLst>
        <pc:spChg chg="mod">
          <ac:chgData name="Orlando Suárez Cámara" userId="df4179dd-b1e6-4055-b3c2-804048e47af0" providerId="ADAL" clId="{B8777DD9-B36F-4F23-8821-0B95C8F1C23B}" dt="2026-05-14T22:59:20.735" v="88" actId="20577"/>
          <ac:spMkLst>
            <pc:docMk/>
            <pc:sldMk cId="3813060837" sldId="260"/>
            <ac:spMk id="2" creationId="{AD40488F-BA38-7A01-04AE-F080C8DC9E29}"/>
          </ac:spMkLst>
        </pc:spChg>
        <pc:spChg chg="mod">
          <ac:chgData name="Orlando Suárez Cámara" userId="df4179dd-b1e6-4055-b3c2-804048e47af0" providerId="ADAL" clId="{B8777DD9-B36F-4F23-8821-0B95C8F1C23B}" dt="2026-05-14T22:59:26.460" v="97" actId="20577"/>
          <ac:spMkLst>
            <pc:docMk/>
            <pc:sldMk cId="3813060837" sldId="260"/>
            <ac:spMk id="3" creationId="{E783C931-11A0-6E7D-9E03-180B88C239F5}"/>
          </ac:spMkLst>
        </pc:spChg>
        <pc:spChg chg="mod">
          <ac:chgData name="Orlando Suárez Cámara" userId="df4179dd-b1e6-4055-b3c2-804048e47af0" providerId="ADAL" clId="{B8777DD9-B36F-4F23-8821-0B95C8F1C23B}" dt="2026-05-14T22:59:33.750" v="122" actId="20577"/>
          <ac:spMkLst>
            <pc:docMk/>
            <pc:sldMk cId="3813060837" sldId="260"/>
            <ac:spMk id="12" creationId="{FEEC9CE9-7F60-F7B2-9F4B-7A9EB1626420}"/>
          </ac:spMkLst>
        </pc:spChg>
      </pc:sldChg>
      <pc:sldChg chg="modSp mod">
        <pc:chgData name="Orlando Suárez Cámara" userId="df4179dd-b1e6-4055-b3c2-804048e47af0" providerId="ADAL" clId="{B8777DD9-B36F-4F23-8821-0B95C8F1C23B}" dt="2026-05-14T22:59:44.373" v="150" actId="20577"/>
        <pc:sldMkLst>
          <pc:docMk/>
          <pc:sldMk cId="684161328" sldId="261"/>
        </pc:sldMkLst>
        <pc:spChg chg="mod">
          <ac:chgData name="Orlando Suárez Cámara" userId="df4179dd-b1e6-4055-b3c2-804048e47af0" providerId="ADAL" clId="{B8777DD9-B36F-4F23-8821-0B95C8F1C23B}" dt="2026-05-14T22:59:39.414" v="132" actId="20577"/>
          <ac:spMkLst>
            <pc:docMk/>
            <pc:sldMk cId="684161328" sldId="261"/>
            <ac:spMk id="2" creationId="{AD40488F-BA38-7A01-04AE-F080C8DC9E29}"/>
          </ac:spMkLst>
        </pc:spChg>
        <pc:spChg chg="mod">
          <ac:chgData name="Orlando Suárez Cámara" userId="df4179dd-b1e6-4055-b3c2-804048e47af0" providerId="ADAL" clId="{B8777DD9-B36F-4F23-8821-0B95C8F1C23B}" dt="2026-05-14T22:59:44.373" v="150" actId="20577"/>
          <ac:spMkLst>
            <pc:docMk/>
            <pc:sldMk cId="684161328" sldId="261"/>
            <ac:spMk id="3" creationId="{E783C931-11A0-6E7D-9E03-180B88C239F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595EAD1-9200-DDD9-8F6D-AD5C90E1D94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FA13483-A24C-97DB-1FAB-B1EE383D6793}"/>
              </a:ext>
            </a:extLst>
          </p:cNvPr>
          <p:cNvSpPr/>
          <p:nvPr/>
        </p:nvSpPr>
        <p:spPr>
          <a:xfrm>
            <a:off x="5067300" y="-429"/>
            <a:ext cx="7142987" cy="6857571"/>
          </a:xfrm>
          <a:prstGeom prst="rect">
            <a:avLst/>
          </a:prstGeom>
          <a:gradFill>
            <a:gsLst>
              <a:gs pos="0">
                <a:srgbClr val="FF411C"/>
              </a:gs>
              <a:gs pos="100000">
                <a:srgbClr val="92248E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0CBF15A-228E-7325-6D7D-982EA5375DC4}"/>
              </a:ext>
            </a:extLst>
          </p:cNvPr>
          <p:cNvSpPr/>
          <p:nvPr/>
        </p:nvSpPr>
        <p:spPr>
          <a:xfrm>
            <a:off x="5067301" y="0"/>
            <a:ext cx="7158340" cy="6858000"/>
          </a:xfrm>
          <a:prstGeom prst="rect">
            <a:avLst/>
          </a:prstGeom>
          <a:gradFill>
            <a:gsLst>
              <a:gs pos="27000">
                <a:srgbClr val="DA002F">
                  <a:alpha val="6000"/>
                </a:srgbClr>
              </a:gs>
              <a:gs pos="98000">
                <a:srgbClr val="9B3597">
                  <a:alpha val="72941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BBC545E-CFDF-A40B-046E-AEC9E529B81C}"/>
              </a:ext>
            </a:extLst>
          </p:cNvPr>
          <p:cNvSpPr/>
          <p:nvPr/>
        </p:nvSpPr>
        <p:spPr>
          <a:xfrm rot="10800000">
            <a:off x="5067300" y="4571999"/>
            <a:ext cx="7158340" cy="2286000"/>
          </a:xfrm>
          <a:prstGeom prst="rect">
            <a:avLst/>
          </a:prstGeom>
          <a:gradFill>
            <a:gsLst>
              <a:gs pos="28000">
                <a:srgbClr val="FF907A">
                  <a:alpha val="40000"/>
                </a:srgbClr>
              </a:gs>
              <a:gs pos="100000">
                <a:srgbClr val="DA002F">
                  <a:alpha val="20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90503D3-D62B-0038-E24C-05C4B676AF66}"/>
              </a:ext>
            </a:extLst>
          </p:cNvPr>
          <p:cNvSpPr/>
          <p:nvPr/>
        </p:nvSpPr>
        <p:spPr>
          <a:xfrm rot="13704304">
            <a:off x="6080918" y="830588"/>
            <a:ext cx="4998441" cy="4998441"/>
          </a:xfrm>
          <a:prstGeom prst="ellipse">
            <a:avLst/>
          </a:prstGeom>
          <a:gradFill>
            <a:gsLst>
              <a:gs pos="39000">
                <a:srgbClr val="FFDBCC">
                  <a:alpha val="0"/>
                </a:srgbClr>
              </a:gs>
              <a:gs pos="100000">
                <a:srgbClr val="FF907A">
                  <a:alpha val="20000"/>
                </a:srgb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87568" y="1270535"/>
            <a:ext cx="5513832" cy="288950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3600" cap="all" spc="700" baseline="0" dirty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87568" y="4974336"/>
            <a:ext cx="5715000" cy="1481328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60A6A082-894A-7F2D-AA57-EBD48EAFBDB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5067300" cy="685800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87566" y="6455664"/>
            <a:ext cx="2902571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08425" y="6455664"/>
            <a:ext cx="2986167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2927AFB-A171-440E-85AE-8173A49EBA6A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152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2555FD-4C27-26F9-D396-F44BD2552350}"/>
              </a:ext>
            </a:extLst>
          </p:cNvPr>
          <p:cNvSpPr/>
          <p:nvPr/>
        </p:nvSpPr>
        <p:spPr>
          <a:xfrm flipH="1"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14D9F56-D5FE-5416-E898-561CCD18E63E}"/>
              </a:ext>
            </a:extLst>
          </p:cNvPr>
          <p:cNvSpPr/>
          <p:nvPr/>
        </p:nvSpPr>
        <p:spPr>
          <a:xfrm>
            <a:off x="-7226" y="2522"/>
            <a:ext cx="12210294" cy="6855478"/>
          </a:xfrm>
          <a:prstGeom prst="rect">
            <a:avLst/>
          </a:prstGeom>
          <a:gradFill>
            <a:gsLst>
              <a:gs pos="0">
                <a:srgbClr val="FF411C">
                  <a:alpha val="66000"/>
                </a:srgbClr>
              </a:gs>
              <a:gs pos="99000">
                <a:srgbClr val="962077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E312D2-549E-F681-7F68-B8AAD2F7696A}"/>
              </a:ext>
            </a:extLst>
          </p:cNvPr>
          <p:cNvSpPr/>
          <p:nvPr/>
        </p:nvSpPr>
        <p:spPr>
          <a:xfrm rot="10800000" flipH="1">
            <a:off x="383414" y="0"/>
            <a:ext cx="11826874" cy="6858000"/>
          </a:xfrm>
          <a:prstGeom prst="rect">
            <a:avLst/>
          </a:prstGeom>
          <a:gradFill>
            <a:gsLst>
              <a:gs pos="0">
                <a:srgbClr val="FA0036">
                  <a:alpha val="4000"/>
                </a:srgbClr>
              </a:gs>
              <a:gs pos="99000">
                <a:srgbClr val="92248E">
                  <a:alpha val="97647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CC4FFFC-E214-3024-4ED7-32DAAA7A66E0}"/>
              </a:ext>
            </a:extLst>
          </p:cNvPr>
          <p:cNvSpPr/>
          <p:nvPr/>
        </p:nvSpPr>
        <p:spPr>
          <a:xfrm rot="5400000" flipH="1">
            <a:off x="4945773" y="-4953002"/>
            <a:ext cx="2286000" cy="12192001"/>
          </a:xfrm>
          <a:prstGeom prst="rect">
            <a:avLst/>
          </a:prstGeom>
          <a:gradFill>
            <a:gsLst>
              <a:gs pos="20000">
                <a:srgbClr val="D861D4">
                  <a:alpha val="0"/>
                </a:srgbClr>
              </a:gs>
              <a:gs pos="100000">
                <a:srgbClr val="FF7037">
                  <a:alpha val="66000"/>
                </a:srgb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63C23C4-6670-C4D3-CA25-EAF7EB91AC78}"/>
              </a:ext>
            </a:extLst>
          </p:cNvPr>
          <p:cNvSpPr/>
          <p:nvPr/>
        </p:nvSpPr>
        <p:spPr>
          <a:xfrm rot="10800000">
            <a:off x="3048" y="-5047"/>
            <a:ext cx="12188952" cy="6420678"/>
          </a:xfrm>
          <a:prstGeom prst="rect">
            <a:avLst/>
          </a:prstGeom>
          <a:gradFill>
            <a:gsLst>
              <a:gs pos="0">
                <a:srgbClr val="FA0036">
                  <a:alpha val="22000"/>
                </a:srgbClr>
              </a:gs>
              <a:gs pos="52000">
                <a:srgbClr val="FF907A">
                  <a:alpha val="0"/>
                </a:srgb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AF9AED1-BD83-3598-C1F0-DC7ED0150981}"/>
              </a:ext>
            </a:extLst>
          </p:cNvPr>
          <p:cNvSpPr/>
          <p:nvPr/>
        </p:nvSpPr>
        <p:spPr>
          <a:xfrm rot="20481594" flipH="1">
            <a:off x="6172247" y="626278"/>
            <a:ext cx="5005754" cy="5005754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1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2596896"/>
            <a:ext cx="8933688" cy="3566160"/>
          </a:xfrm>
        </p:spPr>
        <p:txBody>
          <a:bodyPr anchor="b">
            <a:normAutofit/>
          </a:bodyPr>
          <a:lstStyle>
            <a:lvl1pPr>
              <a:lnSpc>
                <a:spcPct val="110000"/>
              </a:lnSpc>
              <a:defRPr sz="6000" cap="all" spc="7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F9D34E2-F5B0-4166-BCAC-F99A4EBB0C26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145AC3-CC88-4C8A-A6CE-8D44921B6A23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553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DB5C5E01-6047-09D9-CA8C-ACF771ED4F5F}"/>
              </a:ext>
            </a:extLst>
          </p:cNvPr>
          <p:cNvSpPr/>
          <p:nvPr/>
        </p:nvSpPr>
        <p:spPr>
          <a:xfrm>
            <a:off x="-2" y="0"/>
            <a:ext cx="1219200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735CD2-2790-A02E-C1A3-EB251A110779}"/>
              </a:ext>
            </a:extLst>
          </p:cNvPr>
          <p:cNvSpPr/>
          <p:nvPr/>
        </p:nvSpPr>
        <p:spPr>
          <a:xfrm flipH="1">
            <a:off x="-2" y="0"/>
            <a:ext cx="6096000" cy="6858000"/>
          </a:xfrm>
          <a:prstGeom prst="rect">
            <a:avLst/>
          </a:prstGeom>
          <a:gradFill>
            <a:gsLst>
              <a:gs pos="8000">
                <a:srgbClr val="FF907A"/>
              </a:gs>
              <a:gs pos="100000">
                <a:srgbClr val="DA002F">
                  <a:alpha val="88627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7BCFA5-D41F-08E8-0C59-3B6D1AE8FC85}"/>
              </a:ext>
            </a:extLst>
          </p:cNvPr>
          <p:cNvSpPr/>
          <p:nvPr/>
        </p:nvSpPr>
        <p:spPr>
          <a:xfrm flipH="1">
            <a:off x="0" y="17416"/>
            <a:ext cx="5067300" cy="6840156"/>
          </a:xfrm>
          <a:prstGeom prst="rect">
            <a:avLst/>
          </a:prstGeom>
          <a:gradFill>
            <a:gsLst>
              <a:gs pos="22000">
                <a:srgbClr val="FF5076">
                  <a:alpha val="0"/>
                </a:srgbClr>
              </a:gs>
              <a:gs pos="99000">
                <a:srgbClr val="92248E">
                  <a:alpha val="91765"/>
                </a:srgb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E833A7D-2BA4-F824-376C-8607C290E93B}"/>
              </a:ext>
            </a:extLst>
          </p:cNvPr>
          <p:cNvSpPr/>
          <p:nvPr/>
        </p:nvSpPr>
        <p:spPr>
          <a:xfrm rot="5400000" flipH="1">
            <a:off x="-20998" y="723590"/>
            <a:ext cx="6595192" cy="5638799"/>
          </a:xfrm>
          <a:prstGeom prst="rect">
            <a:avLst/>
          </a:prstGeom>
          <a:gradFill>
            <a:gsLst>
              <a:gs pos="2000">
                <a:srgbClr val="DA002F">
                  <a:alpha val="18824"/>
                </a:srgbClr>
              </a:gs>
              <a:gs pos="57000">
                <a:srgbClr val="FE4A00">
                  <a:alpha val="0"/>
                </a:srgb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CFC381E-3DA3-22D7-F3CB-6FF3B17D6865}"/>
              </a:ext>
            </a:extLst>
          </p:cNvPr>
          <p:cNvSpPr/>
          <p:nvPr/>
        </p:nvSpPr>
        <p:spPr>
          <a:xfrm rot="12508972">
            <a:off x="652110" y="716188"/>
            <a:ext cx="5005754" cy="5005754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2745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029968"/>
            <a:ext cx="4398264" cy="2825496"/>
          </a:xfrm>
        </p:spPr>
        <p:txBody>
          <a:bodyPr anchor="ctr">
            <a:normAutofit/>
          </a:bodyPr>
          <a:lstStyle>
            <a:lvl1pPr algn="ctr">
              <a:lnSpc>
                <a:spcPct val="110000"/>
              </a:lnSpc>
              <a:defRPr sz="4000" cap="all" spc="7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004304" y="584688"/>
            <a:ext cx="4517136" cy="5688623"/>
          </a:xfrm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buFont typeface="+mj-lt"/>
              <a:buAutoNum type="arabicPeriod"/>
              <a:defRPr lang="en-US" sz="1800"/>
            </a:lvl1pPr>
            <a:lvl2pPr marL="571500" indent="-342900">
              <a:buFont typeface="+mj-lt"/>
              <a:buAutoNum type="arabicPeriod"/>
              <a:defRPr sz="1600"/>
            </a:lvl2pPr>
            <a:lvl3pPr marL="800100" indent="-342900">
              <a:buFont typeface="+mj-lt"/>
              <a:buAutoNum type="arabicPeriod"/>
              <a:defRPr sz="1400"/>
            </a:lvl3pPr>
            <a:lvl4pPr>
              <a:buFont typeface="+mj-lt"/>
              <a:buAutoNum type="arabicPeriod"/>
              <a:defRPr sz="1400"/>
            </a:lvl4pPr>
            <a:lvl5pPr>
              <a:buFont typeface="+mj-lt"/>
              <a:buAutoNum type="arabicPeriod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02FDF1D-424D-4F55-8CAE-9342A40AFD81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4494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E51A20-2748-7167-D322-21FEFCFAA88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BB6C2A-5CA9-E68C-069E-E0E25559DCC0}"/>
              </a:ext>
            </a:extLst>
          </p:cNvPr>
          <p:cNvSpPr/>
          <p:nvPr/>
        </p:nvSpPr>
        <p:spPr>
          <a:xfrm flipH="1">
            <a:off x="-1" y="6408743"/>
            <a:ext cx="12191998" cy="449257"/>
          </a:xfrm>
          <a:prstGeom prst="rect">
            <a:avLst/>
          </a:prstGeom>
          <a:gradFill>
            <a:gsLst>
              <a:gs pos="34000">
                <a:srgbClr val="FE4A00">
                  <a:alpha val="72941"/>
                </a:srgbClr>
              </a:gs>
              <a:gs pos="100000">
                <a:srgbClr val="DA002F">
                  <a:alpha val="88627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80550C-DE5E-1065-0630-D03C188FDDD1}"/>
              </a:ext>
            </a:extLst>
          </p:cNvPr>
          <p:cNvSpPr/>
          <p:nvPr/>
        </p:nvSpPr>
        <p:spPr>
          <a:xfrm flipH="1">
            <a:off x="-1" y="6408742"/>
            <a:ext cx="6281929" cy="449258"/>
          </a:xfrm>
          <a:prstGeom prst="rect">
            <a:avLst/>
          </a:prstGeom>
          <a:gradFill>
            <a:gsLst>
              <a:gs pos="0">
                <a:srgbClr val="FD5353">
                  <a:alpha val="54902"/>
                </a:srgbClr>
              </a:gs>
              <a:gs pos="99000">
                <a:srgbClr val="972D8F">
                  <a:alpha val="73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6600" y="1014984"/>
            <a:ext cx="4489704" cy="1463040"/>
          </a:xfrm>
        </p:spPr>
        <p:txBody>
          <a:bodyPr anchor="t">
            <a:normAutofit/>
          </a:bodyPr>
          <a:lstStyle>
            <a:lvl1pPr>
              <a:defRPr sz="4000" cap="all" spc="7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46617FE-5546-1330-38DE-729B1DB01C4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-1"/>
            <a:ext cx="6281928" cy="6411311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086600" y="2633472"/>
            <a:ext cx="4498848" cy="2980944"/>
          </a:xfrm>
        </p:spPr>
        <p:txBody>
          <a:bodyPr anchor="b">
            <a:normAutofit/>
          </a:bodyPr>
          <a:lstStyle>
            <a:lvl1pPr marL="342900" indent="-342900">
              <a:buFont typeface="+mj-lt"/>
              <a:buAutoNum type="arabicPeriod"/>
              <a:defRPr sz="1800"/>
            </a:lvl1pPr>
            <a:lvl2pPr marL="571500" indent="-342900">
              <a:buFont typeface="+mj-lt"/>
              <a:buAutoNum type="arabicPeriod"/>
              <a:defRPr sz="1600"/>
            </a:lvl2pPr>
            <a:lvl3pPr marL="685800" indent="-228600">
              <a:buFont typeface="+mj-lt"/>
              <a:buAutoNum type="arabicPeriod"/>
              <a:defRPr sz="1400"/>
            </a:lvl3pPr>
            <a:lvl4pPr marL="914400" indent="-228600">
              <a:buFont typeface="+mj-lt"/>
              <a:buAutoNum type="arabicPeriod"/>
              <a:defRPr sz="1400"/>
            </a:lvl4pPr>
            <a:lvl5pPr marL="1143000" indent="-228600">
              <a:buFont typeface="+mj-lt"/>
              <a:buAutoNum type="arabicPeriod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9C33D4E-E2BE-E898-8127-4DC0FEE7EF6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137160" y="6455664"/>
            <a:ext cx="3557016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9153B13C-4F7F-491E-137A-C175D2F3434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7019B1F-F9E0-40A8-8123-21681C0812EB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65A4B81-1CBB-716F-B325-C1ECB6BA252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02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49FF914-ECFF-A4E1-AD86-108676B324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98606AF-234E-F01C-E350-3E326E5ABE30}"/>
              </a:ext>
            </a:extLst>
          </p:cNvPr>
          <p:cNvSpPr/>
          <p:nvPr/>
        </p:nvSpPr>
        <p:spPr>
          <a:xfrm>
            <a:off x="-11209" y="0"/>
            <a:ext cx="12203208" cy="1698952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FF8463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FE6AE3A-A1C7-E9CA-615A-87942C8FD35D}"/>
              </a:ext>
            </a:extLst>
          </p:cNvPr>
          <p:cNvSpPr/>
          <p:nvPr/>
        </p:nvSpPr>
        <p:spPr>
          <a:xfrm>
            <a:off x="-11210" y="4199"/>
            <a:ext cx="8126510" cy="1694753"/>
          </a:xfrm>
          <a:prstGeom prst="rect">
            <a:avLst/>
          </a:prstGeom>
          <a:gradFill>
            <a:gsLst>
              <a:gs pos="37000">
                <a:srgbClr val="FF6C4F">
                  <a:alpha val="41961"/>
                </a:srgbClr>
              </a:gs>
              <a:gs pos="99000">
                <a:srgbClr val="DA002F">
                  <a:alpha val="50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082EBC-AF50-5C78-B731-0C4380660AF5}"/>
              </a:ext>
            </a:extLst>
          </p:cNvPr>
          <p:cNvSpPr/>
          <p:nvPr/>
        </p:nvSpPr>
        <p:spPr>
          <a:xfrm>
            <a:off x="5466" y="-6046"/>
            <a:ext cx="12197741" cy="1694753"/>
          </a:xfrm>
          <a:prstGeom prst="rect">
            <a:avLst/>
          </a:prstGeom>
          <a:gradFill>
            <a:gsLst>
              <a:gs pos="32000">
                <a:srgbClr val="D861D4">
                  <a:alpha val="0"/>
                </a:srgbClr>
              </a:gs>
              <a:gs pos="100000">
                <a:srgbClr val="93258E">
                  <a:alpha val="65882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347472"/>
            <a:ext cx="9875520" cy="1033272"/>
          </a:xfr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272" y="2203703"/>
            <a:ext cx="9875520" cy="4067623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7160" y="6455664"/>
            <a:ext cx="3557016" cy="3657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326AF6F-B60F-4C18-B9AB-ED82420774C4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415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2103120"/>
            <a:ext cx="4325112" cy="2454796"/>
          </a:xfrm>
        </p:spPr>
        <p:txBody>
          <a:bodyPr anchor="t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633F00-464B-3088-812A-40496FD102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73800" y="2103120"/>
            <a:ext cx="4325112" cy="24597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000" dirty="0"/>
            </a:lvl1pPr>
            <a:lvl2pPr marL="228600" indent="0">
              <a:buNone/>
              <a:defRPr lang="en-US" sz="1800" dirty="0"/>
            </a:lvl2pPr>
            <a:lvl3pPr marL="457200" indent="0">
              <a:buNone/>
              <a:defRPr lang="en-US" sz="1600" dirty="0"/>
            </a:lvl3pPr>
            <a:lvl4pPr marL="685800" indent="0">
              <a:buNone/>
              <a:defRPr lang="en-US" sz="1400" dirty="0"/>
            </a:lvl4pPr>
            <a:lvl5pPr marL="914400" indent="0">
              <a:buNone/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005E-1485-423F-B5D4-36E24475CFEE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3618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600200"/>
            <a:ext cx="3813048" cy="2999232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711371" y="1600200"/>
            <a:ext cx="4892656" cy="36576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E31E-DF49-445C-800F-5FFC1FA8170B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18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600200"/>
            <a:ext cx="3611880" cy="2999232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065776" y="1600200"/>
            <a:ext cx="6135624" cy="429768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41D06-5B5C-452D-81B5-D55337162AD4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956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704088"/>
            <a:ext cx="3547872" cy="4965192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065776" y="704088"/>
            <a:ext cx="6394704" cy="521208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F4B41-77D5-4516-9B41-E9168C96B23B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8629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704088"/>
            <a:ext cx="2916936" cy="2916936"/>
          </a:xfrm>
        </p:spPr>
        <p:txBody>
          <a:bodyPr anchor="t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88626" y="704088"/>
            <a:ext cx="7132320" cy="55778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D37B679-27F6-4DEC-AE7E-AE12D4B5C168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1059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168DFF7-84C4-DA92-2628-88F515669E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8358C6A-FFB7-7F91-94AA-423822AA8C38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7B507E-31E7-16F8-CF5C-A1250BA873D8}"/>
              </a:ext>
            </a:extLst>
          </p:cNvPr>
          <p:cNvSpPr/>
          <p:nvPr/>
        </p:nvSpPr>
        <p:spPr>
          <a:xfrm flipH="1">
            <a:off x="8022440" y="6406116"/>
            <a:ext cx="4169557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75488"/>
            <a:ext cx="6400800" cy="119786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1520" y="1856232"/>
            <a:ext cx="6400800" cy="40050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33F47ADC-E381-68F6-8F09-4B69A1B9254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022440" y="603504"/>
            <a:ext cx="3553863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18DFB-5F24-4AAB-A84B-D248D5DAC033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524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347472"/>
            <a:ext cx="9985248" cy="96012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272" y="1563624"/>
            <a:ext cx="9985248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4BCA4-07E8-484C-A268-7A7F4DBB4C79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9211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371C36B-E56C-A499-1D3F-AC8DC09B0AE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BC72D07-FB95-F16C-6535-C8AEB3ACAFA0}"/>
              </a:ext>
            </a:extLst>
          </p:cNvPr>
          <p:cNvSpPr/>
          <p:nvPr/>
        </p:nvSpPr>
        <p:spPr>
          <a:xfrm rot="10800000" flipH="1">
            <a:off x="0" y="6408316"/>
            <a:ext cx="12192000" cy="449684"/>
          </a:xfrm>
          <a:prstGeom prst="rect">
            <a:avLst/>
          </a:prstGeom>
          <a:gradFill>
            <a:gsLst>
              <a:gs pos="14000">
                <a:srgbClr val="FE4A00">
                  <a:alpha val="27843"/>
                </a:srgbClr>
              </a:gs>
              <a:gs pos="100000">
                <a:srgbClr val="DA002F">
                  <a:alpha val="84706"/>
                </a:srgb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AA119A-27E9-C86D-0929-AC7B5A35BD16}"/>
              </a:ext>
            </a:extLst>
          </p:cNvPr>
          <p:cNvSpPr/>
          <p:nvPr/>
        </p:nvSpPr>
        <p:spPr>
          <a:xfrm flipH="1">
            <a:off x="3807553" y="6408316"/>
            <a:ext cx="8384444" cy="449684"/>
          </a:xfrm>
          <a:prstGeom prst="rect">
            <a:avLst/>
          </a:prstGeom>
          <a:gradFill>
            <a:gsLst>
              <a:gs pos="9000">
                <a:srgbClr val="D861D4">
                  <a:alpha val="67843"/>
                </a:srgbClr>
              </a:gs>
              <a:gs pos="99000">
                <a:srgbClr val="92248E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8304" y="310896"/>
            <a:ext cx="6858000" cy="92354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6DF379E-0D41-B503-1F7F-4E6B2B90CC4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3503" y="603504"/>
            <a:ext cx="3192563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718304" y="1380744"/>
            <a:ext cx="6858000" cy="4608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fld id="{71286253-1B6C-4476-BA10-7DFF05BDD8C1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0824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541EC5E-2E3A-29A5-7F01-3D098A93FA7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CDB1A6A-A82E-C28C-BC71-E59067A1D47F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2B683A0-4783-F398-8347-7EAF3DEE633C}"/>
              </a:ext>
            </a:extLst>
          </p:cNvPr>
          <p:cNvSpPr/>
          <p:nvPr/>
        </p:nvSpPr>
        <p:spPr>
          <a:xfrm flipH="1">
            <a:off x="8491125" y="6406116"/>
            <a:ext cx="3700874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312572"/>
            <a:ext cx="6858000" cy="92354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1520" y="1380744"/>
            <a:ext cx="6858000" cy="4608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86917188-FC72-8B54-8EBD-7107C6956DB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491126" y="603504"/>
            <a:ext cx="3085177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6721B-6321-48CC-A06F-4DC67D115E8F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4548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500FDF4-E04E-45E3-73D7-9BD1BD2BCA8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DCA41D-9DCB-DD45-31CF-2ACE1D2C681B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21F0C67-B5B9-BA90-0D30-7132F7490891}"/>
              </a:ext>
            </a:extLst>
          </p:cNvPr>
          <p:cNvSpPr/>
          <p:nvPr/>
        </p:nvSpPr>
        <p:spPr>
          <a:xfrm flipH="1">
            <a:off x="5247320" y="6400799"/>
            <a:ext cx="6944677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3912" y="475488"/>
            <a:ext cx="5440680" cy="119786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4567FAE1-288E-FD4A-3F64-DC3B7101D93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C7A5FBC8-9F7C-5DDE-5C2A-6D231CC88D5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3504" y="603504"/>
            <a:ext cx="4643816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53912" y="1856232"/>
            <a:ext cx="5440680" cy="40050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35913992-B8EA-FD20-FD4D-5B72B7A440D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CD5DF956-88B4-4B11-B70D-3316C48FAF0D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D5201357-21DD-EA1C-08A2-FA2DAB22507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3203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8205052-C3B6-6D2C-A5A8-3EFDF993E71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1E3123-7D9E-2A08-F196-CDF340945D9D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F22AD7-5E04-F73B-69E6-5FA92F998C90}"/>
              </a:ext>
            </a:extLst>
          </p:cNvPr>
          <p:cNvSpPr/>
          <p:nvPr/>
        </p:nvSpPr>
        <p:spPr>
          <a:xfrm flipH="1">
            <a:off x="7284615" y="6400799"/>
            <a:ext cx="4907382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4736" y="475488"/>
            <a:ext cx="3401568" cy="119786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B6E8A78A-1F40-EF49-1E08-D6397550623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DC519FC-A3E9-4C11-0C12-6C530C7375C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3504" y="603504"/>
            <a:ext cx="6681111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174736" y="1856232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D89D3850-0B82-7481-3C6F-0BDFA5DB557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9AB004D8-8BA8-480E-9129-E735C18CC49D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64DFD1F8-B2A4-E3EB-CFCC-88A8CB48722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808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EF18C7C-1969-9C01-D038-301F240DE5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92EA85-E779-E444-F045-AF74D3205F21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B930F6-9FDA-0841-96E2-360254453D93}"/>
              </a:ext>
            </a:extLst>
          </p:cNvPr>
          <p:cNvSpPr/>
          <p:nvPr/>
        </p:nvSpPr>
        <p:spPr>
          <a:xfrm flipH="1">
            <a:off x="7562434" y="6406116"/>
            <a:ext cx="4629564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704087"/>
            <a:ext cx="2907792" cy="2377440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B6E8A78A-1F40-EF49-1E08-D6397550623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23360" y="704088"/>
            <a:ext cx="2843784" cy="511149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DC519FC-A3E9-4C11-0C12-6C530C7375C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562436" y="0"/>
            <a:ext cx="4629564" cy="6409944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D89D3850-0B82-7481-3C6F-0BDFA5DB557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4A58DCA-69A1-40C7-8F11-9BD47CD4C934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64DFD1F8-B2A4-E3EB-CFCC-88A8CB48722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720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EF18C7C-1969-9C01-D038-301F240DE5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92EA85-E779-E444-F045-AF74D3205F21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B930F6-9FDA-0841-96E2-360254453D93}"/>
              </a:ext>
            </a:extLst>
          </p:cNvPr>
          <p:cNvSpPr/>
          <p:nvPr/>
        </p:nvSpPr>
        <p:spPr>
          <a:xfrm flipH="1">
            <a:off x="8305800" y="6406116"/>
            <a:ext cx="3886200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704088"/>
            <a:ext cx="2907792" cy="2377440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B6E8A78A-1F40-EF49-1E08-D6397550623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23360" y="704088"/>
            <a:ext cx="3776472" cy="5347704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DC519FC-A3E9-4C11-0C12-6C530C7375C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305800" y="0"/>
            <a:ext cx="3886200" cy="640611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D89D3850-0B82-7481-3C6F-0BDFA5DB557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3DFD5A6-3F5B-4C93-83C0-9BE650DA7164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64DFD1F8-B2A4-E3EB-CFCC-88A8CB48722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5559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E270C72-937F-4EEB-59FB-6FC29DF4570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BABC61-0C94-EB2C-729D-13A2A74C04A2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F3E17B-3D55-4567-37F8-1842ADBFD144}"/>
              </a:ext>
            </a:extLst>
          </p:cNvPr>
          <p:cNvSpPr/>
          <p:nvPr/>
        </p:nvSpPr>
        <p:spPr>
          <a:xfrm flipH="1">
            <a:off x="5029200" y="6406116"/>
            <a:ext cx="7162798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923544"/>
            <a:ext cx="3840480" cy="2505456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4DBEB0-C6B6-5CB8-ABF9-1B2039BB0E5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FFF810E-C78F-40FB-2AAF-2EF21D0EC3A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065776" y="0"/>
            <a:ext cx="6135624" cy="329184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29200" y="3511295"/>
            <a:ext cx="6172200" cy="260628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7A2D71-C1A3-7AD4-8B7D-05B964D2B9E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DFE0BFE-5A09-4B35-B85E-8253DEA6CAA6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776449E-1F63-DCB9-E493-5C6901BE3C2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4888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2016717-EA73-3C76-64BF-8AA29BC563A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460BC6-378A-8F4F-1D44-FA6677F92D4E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AC97FE-4F82-FCF7-08CC-137F322BADB5}"/>
              </a:ext>
            </a:extLst>
          </p:cNvPr>
          <p:cNvSpPr/>
          <p:nvPr/>
        </p:nvSpPr>
        <p:spPr>
          <a:xfrm flipH="1">
            <a:off x="5029200" y="6406116"/>
            <a:ext cx="7162798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932688"/>
            <a:ext cx="3392424" cy="3182112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4DBEB0-C6B6-5CB8-ABF9-1B2039BB0E5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FFF810E-C78F-40FB-2AAF-2EF21D0EC3A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065776" y="0"/>
            <a:ext cx="6135624" cy="3959352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29200" y="4206240"/>
            <a:ext cx="6172200" cy="164592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7A2D71-C1A3-7AD4-8B7D-05B964D2B9E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451324D-67C5-4E93-BC3F-7AE321E5F6D8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776449E-1F63-DCB9-E493-5C6901BE3C2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957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E51A20-2748-7167-D322-21FEFCFAA88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BB6C2A-5CA9-E68C-069E-E0E25559DCC0}"/>
              </a:ext>
            </a:extLst>
          </p:cNvPr>
          <p:cNvSpPr/>
          <p:nvPr/>
        </p:nvSpPr>
        <p:spPr>
          <a:xfrm flipH="1">
            <a:off x="-1" y="6408741"/>
            <a:ext cx="12191998" cy="449259"/>
          </a:xfrm>
          <a:prstGeom prst="rect">
            <a:avLst/>
          </a:prstGeom>
          <a:gradFill>
            <a:gsLst>
              <a:gs pos="34000">
                <a:srgbClr val="FE4A00">
                  <a:alpha val="72941"/>
                </a:srgbClr>
              </a:gs>
              <a:gs pos="100000">
                <a:srgbClr val="DA002F">
                  <a:alpha val="88627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80550C-DE5E-1065-0630-D03C188FDDD1}"/>
              </a:ext>
            </a:extLst>
          </p:cNvPr>
          <p:cNvSpPr/>
          <p:nvPr/>
        </p:nvSpPr>
        <p:spPr>
          <a:xfrm flipH="1">
            <a:off x="-1" y="6408314"/>
            <a:ext cx="7783998" cy="449686"/>
          </a:xfrm>
          <a:prstGeom prst="rect">
            <a:avLst/>
          </a:prstGeom>
          <a:gradFill>
            <a:gsLst>
              <a:gs pos="0">
                <a:srgbClr val="FD5353">
                  <a:alpha val="54902"/>
                </a:srgbClr>
              </a:gs>
              <a:gs pos="99000">
                <a:srgbClr val="972D8F">
                  <a:alpha val="73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896" y="832104"/>
            <a:ext cx="3273552" cy="194767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46617FE-5546-1330-38DE-729B1DB01C4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-1"/>
            <a:ext cx="7783999" cy="6411311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9C33D4E-E2BE-E898-8127-4DC0FEE7EF6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056" y="6455664"/>
            <a:ext cx="3557016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11896" y="2852928"/>
            <a:ext cx="3273552" cy="295351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400"/>
            </a:lvl3pPr>
            <a:lvl4pPr marL="685800" indent="0">
              <a:buNone/>
              <a:defRPr sz="14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9153B13C-4F7F-491E-137A-C175D2F3434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9639FB1-C416-4550-8B7F-818DCA7584C4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65A4B81-1CBB-716F-B325-C1ECB6BA252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5400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1471F3A-3E6D-0DF1-74AB-CC9D04CFAEE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CBED10C-5619-54D2-5D2D-E5D0A3E26E93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F596777-297F-86C7-883A-2CA5E5F7CD86}"/>
              </a:ext>
            </a:extLst>
          </p:cNvPr>
          <p:cNvSpPr/>
          <p:nvPr/>
        </p:nvSpPr>
        <p:spPr>
          <a:xfrm flipH="1">
            <a:off x="6158536" y="6400799"/>
            <a:ext cx="6033460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512064"/>
            <a:ext cx="10844784" cy="117043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C6A79F2-1363-2482-D116-A2760202AE8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1520" y="1984247"/>
            <a:ext cx="6214110" cy="3879839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897688-419F-6EB2-5CC1-DC14924E5F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99959" y="1984248"/>
            <a:ext cx="3876346" cy="3879839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A390-4D48-496D-9CF9-AA47EC8054B6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49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CCAF72-A322-2B88-2E9E-10B288C8315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2EF993-7F0D-4ECF-FD85-4AAFAAAF91C6}"/>
              </a:ext>
            </a:extLst>
          </p:cNvPr>
          <p:cNvSpPr/>
          <p:nvPr/>
        </p:nvSpPr>
        <p:spPr>
          <a:xfrm rot="10800000" flipH="1">
            <a:off x="0" y="4571999"/>
            <a:ext cx="12192003" cy="2286219"/>
          </a:xfrm>
          <a:prstGeom prst="rect">
            <a:avLst/>
          </a:prstGeom>
          <a:gradFill>
            <a:gsLst>
              <a:gs pos="0">
                <a:srgbClr val="FF907A"/>
              </a:gs>
              <a:gs pos="100000">
                <a:srgbClr val="DA002F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D141E1-516D-D7D9-7CAC-EBABCB077CDD}"/>
              </a:ext>
            </a:extLst>
          </p:cNvPr>
          <p:cNvSpPr/>
          <p:nvPr/>
        </p:nvSpPr>
        <p:spPr>
          <a:xfrm rot="10800000" flipH="1">
            <a:off x="4038600" y="4571779"/>
            <a:ext cx="8151938" cy="2286329"/>
          </a:xfrm>
          <a:prstGeom prst="rect">
            <a:avLst/>
          </a:prstGeom>
          <a:gradFill>
            <a:gsLst>
              <a:gs pos="0">
                <a:srgbClr val="FF5076">
                  <a:alpha val="0"/>
                </a:srgbClr>
              </a:gs>
              <a:gs pos="99000">
                <a:srgbClr val="91049C">
                  <a:alpha val="81961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973ECF1-2707-D092-89EA-AC6D4B79E56F}"/>
              </a:ext>
            </a:extLst>
          </p:cNvPr>
          <p:cNvSpPr/>
          <p:nvPr/>
        </p:nvSpPr>
        <p:spPr>
          <a:xfrm rot="14834054">
            <a:off x="3015414" y="2996601"/>
            <a:ext cx="2352194" cy="3826944"/>
          </a:xfrm>
          <a:custGeom>
            <a:avLst/>
            <a:gdLst>
              <a:gd name="connsiteX0" fmla="*/ 2352194 w 2352194"/>
              <a:gd name="connsiteY0" fmla="*/ 8624 h 3826944"/>
              <a:gd name="connsiteX1" fmla="*/ 749804 w 2352194"/>
              <a:gd name="connsiteY1" fmla="*/ 3826944 h 3826944"/>
              <a:gd name="connsiteX2" fmla="*/ 566692 w 2352194"/>
              <a:gd name="connsiteY2" fmla="*/ 3648149 h 3826944"/>
              <a:gd name="connsiteX3" fmla="*/ 0 w 2352194"/>
              <a:gd name="connsiteY3" fmla="*/ 2181415 h 3826944"/>
              <a:gd name="connsiteX4" fmla="*/ 2181415 w 2352194"/>
              <a:gd name="connsiteY4" fmla="*/ 0 h 3826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2194" h="3826944">
                <a:moveTo>
                  <a:pt x="2352194" y="8624"/>
                </a:moveTo>
                <a:lnTo>
                  <a:pt x="749804" y="3826944"/>
                </a:lnTo>
                <a:lnTo>
                  <a:pt x="566692" y="3648149"/>
                </a:lnTo>
                <a:cubicBezTo>
                  <a:pt x="214596" y="3260758"/>
                  <a:pt x="0" y="2746147"/>
                  <a:pt x="0" y="2181415"/>
                </a:cubicBezTo>
                <a:cubicBezTo>
                  <a:pt x="0" y="976653"/>
                  <a:pt x="976652" y="0"/>
                  <a:pt x="2181415" y="0"/>
                </a:cubicBezTo>
                <a:close/>
              </a:path>
            </a:pathLst>
          </a:custGeom>
          <a:gradFill>
            <a:gsLst>
              <a:gs pos="0">
                <a:srgbClr val="FFBCAF">
                  <a:alpha val="33725"/>
                </a:srgbClr>
              </a:gs>
              <a:gs pos="100000">
                <a:srgbClr val="FF907A">
                  <a:alpha val="0"/>
                </a:srgb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09FDFDA-46A6-DCC7-FA34-612FC4BF8109}"/>
              </a:ext>
            </a:extLst>
          </p:cNvPr>
          <p:cNvSpPr/>
          <p:nvPr/>
        </p:nvSpPr>
        <p:spPr>
          <a:xfrm flipH="1">
            <a:off x="3047998" y="4571999"/>
            <a:ext cx="9143999" cy="1841109"/>
          </a:xfrm>
          <a:prstGeom prst="rect">
            <a:avLst/>
          </a:prstGeom>
          <a:gradFill>
            <a:gsLst>
              <a:gs pos="0">
                <a:srgbClr val="FF411C">
                  <a:alpha val="29804"/>
                </a:srgbClr>
              </a:gs>
              <a:gs pos="78000">
                <a:srgbClr val="DA002F">
                  <a:alpha val="0"/>
                </a:srgb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4791456"/>
            <a:ext cx="10570464" cy="117043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000" cap="all" spc="700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6025896"/>
            <a:ext cx="10579608" cy="4297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cap="all" spc="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CC20621E-D3A1-DE2F-A48A-0A5F2795721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4572000"/>
          </a:xfr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382602B3-F8C3-D957-5C3F-DF1749FA853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731520" y="6455664"/>
            <a:ext cx="3557016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A0E38CC7-EEB9-1AD7-7B03-603746FE3FF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EC5E238-6443-4E66-ABD7-AFE41A3FA712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B153FF4E-D18A-13B0-6B0A-CF7AF0A5232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437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E99FD1-4C4F-942E-5C24-C7F30C3E106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2093A5D-CF9E-656F-6E4D-BBE26617BBEC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7D037C8-31EA-E42D-7880-3FC907A897D8}"/>
              </a:ext>
            </a:extLst>
          </p:cNvPr>
          <p:cNvSpPr/>
          <p:nvPr/>
        </p:nvSpPr>
        <p:spPr>
          <a:xfrm flipH="1">
            <a:off x="4380987" y="6400799"/>
            <a:ext cx="7811009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3886200"/>
            <a:ext cx="3649468" cy="2048256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C72D447-6660-458A-13D3-C4FF070386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1518" y="0"/>
            <a:ext cx="3520440" cy="364845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AC3300-BF12-B200-9F06-8D5AC45CB7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48072" y="704088"/>
            <a:ext cx="6428232" cy="5230368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89BF-AB4A-41EB-BD3C-EE6397432347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439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E75F419-3BE9-4269-E538-DB069E0C329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FEA2F20-DFC9-8EAE-10DC-BC89113C2D4F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4C5968-63F8-AF79-49F2-4D9E9C22DD6B}"/>
              </a:ext>
            </a:extLst>
          </p:cNvPr>
          <p:cNvSpPr/>
          <p:nvPr/>
        </p:nvSpPr>
        <p:spPr>
          <a:xfrm flipH="1">
            <a:off x="3626812" y="6400799"/>
            <a:ext cx="8565184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704088"/>
            <a:ext cx="2895292" cy="1581912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A3F22A9-E31A-48F3-DD64-8A176453247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1520" y="2368296"/>
            <a:ext cx="2788920" cy="342900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453128" y="704088"/>
            <a:ext cx="7123176" cy="51755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C1CA1-E6E1-4903-A39F-729F30B73A81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6981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9034161-664F-95F7-2318-8455D39DC53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2F5F8B4-8FF0-1254-0A5B-CC22084F6C2D}"/>
              </a:ext>
            </a:extLst>
          </p:cNvPr>
          <p:cNvGrpSpPr/>
          <p:nvPr/>
        </p:nvGrpSpPr>
        <p:grpSpPr>
          <a:xfrm flipH="1" flipV="1">
            <a:off x="-12756" y="2522"/>
            <a:ext cx="12217513" cy="6863044"/>
            <a:chOff x="585170" y="-169430"/>
            <a:chExt cx="12217513" cy="6863044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B4E1ECA-F93C-A483-C4F1-29C42597B7D2}"/>
                </a:ext>
              </a:extLst>
            </p:cNvPr>
            <p:cNvSpPr/>
            <p:nvPr/>
          </p:nvSpPr>
          <p:spPr>
            <a:xfrm>
              <a:off x="585170" y="-169430"/>
              <a:ext cx="12217513" cy="6860523"/>
            </a:xfrm>
            <a:prstGeom prst="rect">
              <a:avLst/>
            </a:prstGeom>
            <a:gradFill>
              <a:gsLst>
                <a:gs pos="0">
                  <a:srgbClr val="FF411C">
                    <a:alpha val="66000"/>
                  </a:srgbClr>
                </a:gs>
                <a:gs pos="99000">
                  <a:srgbClr val="962077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C06865F-89CC-BE15-EAA2-7DE6517391D6}"/>
                </a:ext>
              </a:extLst>
            </p:cNvPr>
            <p:cNvSpPr/>
            <p:nvPr/>
          </p:nvSpPr>
          <p:spPr>
            <a:xfrm rot="10800000" flipH="1">
              <a:off x="585170" y="-169430"/>
              <a:ext cx="12203060" cy="6863044"/>
            </a:xfrm>
            <a:prstGeom prst="rect">
              <a:avLst/>
            </a:prstGeom>
            <a:gradFill>
              <a:gsLst>
                <a:gs pos="0">
                  <a:srgbClr val="FA0036">
                    <a:alpha val="3922"/>
                  </a:srgbClr>
                </a:gs>
                <a:gs pos="99000">
                  <a:srgbClr val="92248E">
                    <a:alpha val="97647"/>
                  </a:srgbClr>
                </a:gs>
              </a:gsLst>
              <a:lin ang="16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EAFE0B0-2261-5CA7-AE61-EDC374B643E3}"/>
                </a:ext>
              </a:extLst>
            </p:cNvPr>
            <p:cNvSpPr/>
            <p:nvPr/>
          </p:nvSpPr>
          <p:spPr>
            <a:xfrm rot="5400000" flipH="1">
              <a:off x="5550927" y="-5130142"/>
              <a:ext cx="2286000" cy="12217513"/>
            </a:xfrm>
            <a:prstGeom prst="rect">
              <a:avLst/>
            </a:prstGeom>
            <a:gradFill>
              <a:gsLst>
                <a:gs pos="20000">
                  <a:srgbClr val="D861D4">
                    <a:alpha val="0"/>
                  </a:srgbClr>
                </a:gs>
                <a:gs pos="100000">
                  <a:srgbClr val="FF7037">
                    <a:alpha val="66000"/>
                  </a:srgb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7AA7DB0-DE62-3BEE-FB72-481649D63F9F}"/>
                </a:ext>
              </a:extLst>
            </p:cNvPr>
            <p:cNvSpPr/>
            <p:nvPr/>
          </p:nvSpPr>
          <p:spPr>
            <a:xfrm rot="16200000">
              <a:off x="-1313867" y="1732127"/>
              <a:ext cx="6860522" cy="3062447"/>
            </a:xfrm>
            <a:prstGeom prst="rect">
              <a:avLst/>
            </a:prstGeom>
            <a:gradFill>
              <a:gsLst>
                <a:gs pos="0">
                  <a:srgbClr val="FA0036">
                    <a:alpha val="31000"/>
                  </a:srgbClr>
                </a:gs>
                <a:gs pos="43000">
                  <a:srgbClr val="FF907A">
                    <a:alpha val="16000"/>
                  </a:srgb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B3FCEE29-6799-F2C5-729F-491AE62D49D7}"/>
              </a:ext>
            </a:extLst>
          </p:cNvPr>
          <p:cNvSpPr/>
          <p:nvPr/>
        </p:nvSpPr>
        <p:spPr>
          <a:xfrm>
            <a:off x="-18286" y="4719145"/>
            <a:ext cx="12221346" cy="21489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853789-FF7A-62BD-CDC8-87D588F55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704" y="4974336"/>
            <a:ext cx="10433304" cy="1444752"/>
          </a:xfrm>
        </p:spPr>
        <p:txBody>
          <a:bodyPr anchor="ctr">
            <a:normAutofit/>
          </a:bodyPr>
          <a:lstStyle>
            <a:lvl1pPr algn="ctr">
              <a:lnSpc>
                <a:spcPct val="120000"/>
              </a:lnSpc>
              <a:defRPr sz="2800" b="0" cap="all" spc="300" baseline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AEC55A6-88B7-630F-AEB8-0B2270F5DE5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060704" y="704088"/>
            <a:ext cx="10661904" cy="3849624"/>
          </a:xfrm>
        </p:spPr>
        <p:txBody>
          <a:bodyPr anchor="b">
            <a:normAutofit/>
          </a:bodyPr>
          <a:lstStyle>
            <a:lvl1pPr marL="0" indent="0" algn="ctr">
              <a:buNone/>
              <a:defRPr sz="27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DF6A63-6BD8-15C3-E64B-8E6AD05CAE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B3FB7-267A-B05B-39EB-A75DD59B8C1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9D80555-5AA0-4039-B1D1-43225C709886}" type="datetime2">
              <a:rPr lang="en-US" smtClean="0"/>
              <a:t>Friday, May 15,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715E72-747E-7DEF-08E7-1715D8FA9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953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0BB2D57-DDE5-A73E-9F8B-DA3ACB699FF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366F834-30C7-711B-1DA9-E85C7CC17F11}"/>
              </a:ext>
            </a:extLst>
          </p:cNvPr>
          <p:cNvSpPr/>
          <p:nvPr/>
        </p:nvSpPr>
        <p:spPr>
          <a:xfrm flipH="1">
            <a:off x="18287" y="-2522"/>
            <a:ext cx="12192000" cy="6865568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766A7B6-C07F-DDF6-2DA7-A25316E3DB49}"/>
              </a:ext>
            </a:extLst>
          </p:cNvPr>
          <p:cNvSpPr/>
          <p:nvPr/>
        </p:nvSpPr>
        <p:spPr>
          <a:xfrm>
            <a:off x="-7227" y="-5045"/>
            <a:ext cx="12217513" cy="6868091"/>
          </a:xfrm>
          <a:prstGeom prst="rect">
            <a:avLst/>
          </a:prstGeom>
          <a:gradFill>
            <a:gsLst>
              <a:gs pos="0">
                <a:srgbClr val="FF411C">
                  <a:alpha val="66000"/>
                </a:srgbClr>
              </a:gs>
              <a:gs pos="99000">
                <a:srgbClr val="962077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61767CC-CF27-DF8F-8449-932B71E7F814}"/>
              </a:ext>
            </a:extLst>
          </p:cNvPr>
          <p:cNvSpPr/>
          <p:nvPr/>
        </p:nvSpPr>
        <p:spPr>
          <a:xfrm rot="10800000" flipH="1">
            <a:off x="429475" y="-5045"/>
            <a:ext cx="11788038" cy="6863044"/>
          </a:xfrm>
          <a:prstGeom prst="rect">
            <a:avLst/>
          </a:prstGeom>
          <a:gradFill>
            <a:gsLst>
              <a:gs pos="0">
                <a:srgbClr val="FA0036">
                  <a:alpha val="3922"/>
                </a:srgbClr>
              </a:gs>
              <a:gs pos="99000">
                <a:srgbClr val="92248E">
                  <a:alpha val="97647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CDF59EC-E66B-10C0-FD29-4F5A7C07CC05}"/>
              </a:ext>
            </a:extLst>
          </p:cNvPr>
          <p:cNvSpPr/>
          <p:nvPr/>
        </p:nvSpPr>
        <p:spPr>
          <a:xfrm rot="5400000" flipH="1">
            <a:off x="4958529" y="-4965758"/>
            <a:ext cx="2286000" cy="12217514"/>
          </a:xfrm>
          <a:prstGeom prst="rect">
            <a:avLst/>
          </a:prstGeom>
          <a:gradFill>
            <a:gsLst>
              <a:gs pos="20000">
                <a:srgbClr val="D861D4">
                  <a:alpha val="0"/>
                </a:srgbClr>
              </a:gs>
              <a:gs pos="100000">
                <a:srgbClr val="FF7037">
                  <a:alpha val="66000"/>
                </a:srgb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14A4547-53B1-493D-CE90-DA2AB946D64A}"/>
              </a:ext>
            </a:extLst>
          </p:cNvPr>
          <p:cNvSpPr/>
          <p:nvPr/>
        </p:nvSpPr>
        <p:spPr>
          <a:xfrm rot="16200000">
            <a:off x="-900224" y="892997"/>
            <a:ext cx="6860522" cy="5074531"/>
          </a:xfrm>
          <a:prstGeom prst="rect">
            <a:avLst/>
          </a:prstGeom>
          <a:gradFill>
            <a:gsLst>
              <a:gs pos="0">
                <a:srgbClr val="FA0036">
                  <a:alpha val="31000"/>
                </a:srgbClr>
              </a:gs>
              <a:gs pos="43000">
                <a:srgbClr val="FF907A">
                  <a:alpha val="16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853789-FF7A-62BD-CDC8-87D588F55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4809744"/>
            <a:ext cx="8156448" cy="154533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800" b="0" cap="all" spc="3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AEC55A6-88B7-630F-AEB8-0B2270F5DE5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22960" y="603504"/>
            <a:ext cx="10543032" cy="4114800"/>
          </a:xfrm>
        </p:spPr>
        <p:txBody>
          <a:bodyPr anchor="b">
            <a:normAutofit/>
          </a:bodyPr>
          <a:lstStyle>
            <a:lvl1pPr marL="0" indent="0" algn="ctr">
              <a:buNone/>
              <a:defRPr sz="25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DF6A63-6BD8-15C3-E64B-8E6AD05CAE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B3FB7-267A-B05B-39EB-A75DD59B8C1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3282FB1-48E5-4F0A-9E9C-35DF3C629227}" type="datetime2">
              <a:rPr lang="en-US" smtClean="0"/>
              <a:t>Friday, May 15,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715E72-747E-7DEF-08E7-1715D8FA9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2110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53789-FF7A-62BD-CDC8-87D588F55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809744"/>
            <a:ext cx="5897880" cy="13533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2800" b="0" dirty="0">
                <a:latin typeface="+mn-lt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AEC55A6-88B7-630F-AEB8-0B2270F5DE5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31520" y="603504"/>
            <a:ext cx="10863072" cy="420624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sz="27800" b="1" dirty="0"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DF6A63-6BD8-15C3-E64B-8E6AD05CAE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B3FB7-267A-B05B-39EB-A75DD59B8C1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0149A69-19C1-4748-AF82-9FE4A85BF936}" type="datetime2">
              <a:rPr lang="en-US" smtClean="0"/>
              <a:t>Friday, May 15,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715E72-747E-7DEF-08E7-1715D8FA9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46449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AFD00E-68E4-2C52-ADE7-B3CCEEF5D30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A70C64-A82F-539E-FA22-E9EDFA88F0CB}"/>
              </a:ext>
            </a:extLst>
          </p:cNvPr>
          <p:cNvSpPr/>
          <p:nvPr/>
        </p:nvSpPr>
        <p:spPr>
          <a:xfrm flipH="1">
            <a:off x="-1" y="0"/>
            <a:ext cx="3076356" cy="6858000"/>
          </a:xfrm>
          <a:prstGeom prst="rect">
            <a:avLst/>
          </a:prstGeom>
          <a:gradFill>
            <a:gsLst>
              <a:gs pos="0">
                <a:srgbClr val="FF907A"/>
              </a:gs>
              <a:gs pos="100000">
                <a:srgbClr val="DA002F">
                  <a:alpha val="85882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B51035-B1FE-075C-1780-50D3B30B2326}"/>
              </a:ext>
            </a:extLst>
          </p:cNvPr>
          <p:cNvSpPr/>
          <p:nvPr/>
        </p:nvSpPr>
        <p:spPr>
          <a:xfrm flipH="1">
            <a:off x="-6" y="-1"/>
            <a:ext cx="3076355" cy="4572001"/>
          </a:xfrm>
          <a:prstGeom prst="rect">
            <a:avLst/>
          </a:prstGeom>
          <a:gradFill>
            <a:gsLst>
              <a:gs pos="26000">
                <a:srgbClr val="FE4A00">
                  <a:alpha val="0"/>
                </a:srgbClr>
              </a:gs>
              <a:gs pos="100000">
                <a:srgbClr val="DA002F">
                  <a:alpha val="65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B1594AB-F53B-583B-B352-D96F6BEA3EAE}"/>
              </a:ext>
            </a:extLst>
          </p:cNvPr>
          <p:cNvSpPr/>
          <p:nvPr/>
        </p:nvSpPr>
        <p:spPr>
          <a:xfrm rot="5400000" flipH="1">
            <a:off x="-1890835" y="1890822"/>
            <a:ext cx="6858001" cy="3076355"/>
          </a:xfrm>
          <a:prstGeom prst="rect">
            <a:avLst/>
          </a:prstGeom>
          <a:gradFill>
            <a:gsLst>
              <a:gs pos="2000">
                <a:srgbClr val="9B3597"/>
              </a:gs>
              <a:gs pos="60000">
                <a:srgbClr val="D861D4">
                  <a:alpha val="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16DC94B-3BDB-1A55-CF02-E0ACF543DF06}"/>
              </a:ext>
            </a:extLst>
          </p:cNvPr>
          <p:cNvSpPr/>
          <p:nvPr/>
        </p:nvSpPr>
        <p:spPr>
          <a:xfrm rot="10800000">
            <a:off x="-25" y="875999"/>
            <a:ext cx="2609262" cy="4648800"/>
          </a:xfrm>
          <a:custGeom>
            <a:avLst/>
            <a:gdLst>
              <a:gd name="connsiteX0" fmla="*/ 2324400 w 2609262"/>
              <a:gd name="connsiteY0" fmla="*/ 4648800 h 4648800"/>
              <a:gd name="connsiteX1" fmla="*/ 0 w 2609262"/>
              <a:gd name="connsiteY1" fmla="*/ 2324400 h 4648800"/>
              <a:gd name="connsiteX2" fmla="*/ 2324400 w 2609262"/>
              <a:gd name="connsiteY2" fmla="*/ 0 h 4648800"/>
              <a:gd name="connsiteX3" fmla="*/ 2562056 w 2609262"/>
              <a:gd name="connsiteY3" fmla="*/ 12001 h 4648800"/>
              <a:gd name="connsiteX4" fmla="*/ 2609262 w 2609262"/>
              <a:gd name="connsiteY4" fmla="*/ 19205 h 4648800"/>
              <a:gd name="connsiteX5" fmla="*/ 2609262 w 2609262"/>
              <a:gd name="connsiteY5" fmla="*/ 4629595 h 4648800"/>
              <a:gd name="connsiteX6" fmla="*/ 2562056 w 2609262"/>
              <a:gd name="connsiteY6" fmla="*/ 4636799 h 4648800"/>
              <a:gd name="connsiteX7" fmla="*/ 2324400 w 2609262"/>
              <a:gd name="connsiteY7" fmla="*/ 4648800 h 464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09262" h="4648800">
                <a:moveTo>
                  <a:pt x="2324400" y="4648800"/>
                </a:moveTo>
                <a:cubicBezTo>
                  <a:pt x="1040669" y="4648800"/>
                  <a:pt x="0" y="3608131"/>
                  <a:pt x="0" y="2324400"/>
                </a:cubicBezTo>
                <a:cubicBezTo>
                  <a:pt x="0" y="1040669"/>
                  <a:pt x="1040669" y="0"/>
                  <a:pt x="2324400" y="0"/>
                </a:cubicBezTo>
                <a:cubicBezTo>
                  <a:pt x="2404633" y="0"/>
                  <a:pt x="2483917" y="4065"/>
                  <a:pt x="2562056" y="12001"/>
                </a:cubicBezTo>
                <a:lnTo>
                  <a:pt x="2609262" y="19205"/>
                </a:lnTo>
                <a:lnTo>
                  <a:pt x="2609262" y="4629595"/>
                </a:lnTo>
                <a:lnTo>
                  <a:pt x="2562056" y="4636799"/>
                </a:lnTo>
                <a:cubicBezTo>
                  <a:pt x="2483917" y="4644735"/>
                  <a:pt x="2404633" y="4648800"/>
                  <a:pt x="2324400" y="4648800"/>
                </a:cubicBezTo>
                <a:close/>
              </a:path>
            </a:pathLst>
          </a:cu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12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897458" y="731520"/>
            <a:ext cx="6794097" cy="5559552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4800" b="1">
                <a:latin typeface="+mj-lt"/>
              </a:defRPr>
            </a:lvl1pPr>
            <a:lvl2pPr marL="228600" indent="0">
              <a:lnSpc>
                <a:spcPct val="100000"/>
              </a:lnSpc>
              <a:buNone/>
              <a:defRPr sz="4400" b="1">
                <a:latin typeface="+mj-lt"/>
              </a:defRPr>
            </a:lvl2pPr>
            <a:lvl3pPr marL="457200" indent="0">
              <a:lnSpc>
                <a:spcPct val="100000"/>
              </a:lnSpc>
              <a:buNone/>
              <a:defRPr sz="4000" b="1">
                <a:latin typeface="+mj-lt"/>
              </a:defRPr>
            </a:lvl3pPr>
            <a:lvl4pPr marL="685800" indent="0">
              <a:lnSpc>
                <a:spcPct val="100000"/>
              </a:lnSpc>
              <a:buNone/>
              <a:defRPr sz="3600" b="1">
                <a:latin typeface="+mj-lt"/>
              </a:defRPr>
            </a:lvl4pPr>
            <a:lvl5pPr marL="914400" indent="0">
              <a:lnSpc>
                <a:spcPct val="100000"/>
              </a:lnSpc>
              <a:buNone/>
              <a:defRPr sz="3200" b="1">
                <a:latin typeface="+mj-lt"/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75528E2-81C6-40A8-BAF0-0F7E271EAAEB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43567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31520" y="978408"/>
            <a:ext cx="10177272" cy="4837176"/>
          </a:xfrm>
        </p:spPr>
        <p:txBody>
          <a:bodyPr anchor="b">
            <a:normAutofit/>
          </a:bodyPr>
          <a:lstStyle>
            <a:lvl1pPr marL="0" indent="0">
              <a:lnSpc>
                <a:spcPct val="110000"/>
              </a:lnSpc>
              <a:buNone/>
              <a:defRPr sz="4800" b="1" cap="none" spc="100" baseline="0">
                <a:latin typeface="+mj-lt"/>
              </a:defRPr>
            </a:lvl1pPr>
            <a:lvl2pPr marL="228600" indent="0">
              <a:lnSpc>
                <a:spcPct val="110000"/>
              </a:lnSpc>
              <a:buNone/>
              <a:defRPr sz="4000" b="1" cap="none" spc="100" baseline="0">
                <a:latin typeface="+mj-lt"/>
              </a:defRPr>
            </a:lvl2pPr>
            <a:lvl3pPr marL="457200" indent="0">
              <a:lnSpc>
                <a:spcPct val="110000"/>
              </a:lnSpc>
              <a:buNone/>
              <a:defRPr sz="3600" b="1" cap="none" spc="100" baseline="0">
                <a:latin typeface="+mj-lt"/>
              </a:defRPr>
            </a:lvl3pPr>
            <a:lvl4pPr marL="685800" indent="0">
              <a:lnSpc>
                <a:spcPct val="110000"/>
              </a:lnSpc>
              <a:buNone/>
              <a:defRPr sz="3200" b="1" cap="none" spc="100" baseline="0">
                <a:latin typeface="+mj-lt"/>
              </a:defRPr>
            </a:lvl4pPr>
            <a:lvl5pPr marL="914400" indent="0">
              <a:lnSpc>
                <a:spcPct val="110000"/>
              </a:lnSpc>
              <a:buNone/>
              <a:defRPr sz="2800" b="1" cap="none" spc="100" baseline="0">
                <a:latin typeface="+mj-lt"/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C605F-F3B5-44D1-B7F6-31C6B11C8978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26210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909A4D1-63C5-2E23-5C6B-F8AF9478218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2070271-1317-4457-72C3-9560AF9D7416}"/>
              </a:ext>
            </a:extLst>
          </p:cNvPr>
          <p:cNvGrpSpPr/>
          <p:nvPr/>
        </p:nvGrpSpPr>
        <p:grpSpPr>
          <a:xfrm flipH="1" flipV="1">
            <a:off x="-12756" y="2522"/>
            <a:ext cx="12217513" cy="6863044"/>
            <a:chOff x="585170" y="-169430"/>
            <a:chExt cx="12217513" cy="686304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3EA2358-7C35-E7F3-E8C3-3D28909E4016}"/>
                </a:ext>
              </a:extLst>
            </p:cNvPr>
            <p:cNvSpPr/>
            <p:nvPr/>
          </p:nvSpPr>
          <p:spPr>
            <a:xfrm>
              <a:off x="585170" y="-169430"/>
              <a:ext cx="12217513" cy="6860523"/>
            </a:xfrm>
            <a:prstGeom prst="rect">
              <a:avLst/>
            </a:prstGeom>
            <a:gradFill>
              <a:gsLst>
                <a:gs pos="0">
                  <a:srgbClr val="FF411C">
                    <a:alpha val="66000"/>
                  </a:srgbClr>
                </a:gs>
                <a:gs pos="99000">
                  <a:srgbClr val="962077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E347F1A-F45E-1DB5-00F2-8254D6979D46}"/>
                </a:ext>
              </a:extLst>
            </p:cNvPr>
            <p:cNvSpPr/>
            <p:nvPr/>
          </p:nvSpPr>
          <p:spPr>
            <a:xfrm rot="10800000" flipH="1">
              <a:off x="585170" y="-169430"/>
              <a:ext cx="12203060" cy="6863044"/>
            </a:xfrm>
            <a:prstGeom prst="rect">
              <a:avLst/>
            </a:prstGeom>
            <a:gradFill>
              <a:gsLst>
                <a:gs pos="0">
                  <a:srgbClr val="FA0036">
                    <a:alpha val="3922"/>
                  </a:srgbClr>
                </a:gs>
                <a:gs pos="99000">
                  <a:srgbClr val="92248E">
                    <a:alpha val="97647"/>
                  </a:srgbClr>
                </a:gs>
              </a:gsLst>
              <a:lin ang="16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4CF8B62-DFD0-EBF8-5BB9-282EB5B6124B}"/>
                </a:ext>
              </a:extLst>
            </p:cNvPr>
            <p:cNvSpPr/>
            <p:nvPr/>
          </p:nvSpPr>
          <p:spPr>
            <a:xfrm rot="5400000" flipH="1">
              <a:off x="5550927" y="-5130142"/>
              <a:ext cx="2286000" cy="12217513"/>
            </a:xfrm>
            <a:prstGeom prst="rect">
              <a:avLst/>
            </a:prstGeom>
            <a:gradFill>
              <a:gsLst>
                <a:gs pos="20000">
                  <a:srgbClr val="D861D4">
                    <a:alpha val="0"/>
                  </a:srgbClr>
                </a:gs>
                <a:gs pos="100000">
                  <a:srgbClr val="FF7037">
                    <a:alpha val="66000"/>
                  </a:srgb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EBCED88-F67D-F1DB-27DB-72BF0D6DDBFF}"/>
                </a:ext>
              </a:extLst>
            </p:cNvPr>
            <p:cNvSpPr/>
            <p:nvPr/>
          </p:nvSpPr>
          <p:spPr>
            <a:xfrm rot="16200000">
              <a:off x="-1313867" y="1732127"/>
              <a:ext cx="6860522" cy="3062447"/>
            </a:xfrm>
            <a:prstGeom prst="rect">
              <a:avLst/>
            </a:prstGeom>
            <a:gradFill>
              <a:gsLst>
                <a:gs pos="0">
                  <a:srgbClr val="FA0036">
                    <a:alpha val="31000"/>
                  </a:srgbClr>
                </a:gs>
                <a:gs pos="43000">
                  <a:srgbClr val="FF907A">
                    <a:alpha val="16000"/>
                  </a:srgb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6EBBFD2-5112-E929-5402-0348DC2938AB}"/>
              </a:ext>
            </a:extLst>
          </p:cNvPr>
          <p:cNvSpPr/>
          <p:nvPr/>
        </p:nvSpPr>
        <p:spPr>
          <a:xfrm rot="12508972">
            <a:off x="5465204" y="1877618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41000">
                <a:srgbClr val="FF907A">
                  <a:alpha val="0"/>
                </a:srgbClr>
              </a:gs>
              <a:gs pos="100000">
                <a:srgbClr val="FFBCAF">
                  <a:alpha val="33000"/>
                </a:srgb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69311F-FD36-C119-8B93-522F477634FB}"/>
              </a:ext>
            </a:extLst>
          </p:cNvPr>
          <p:cNvSpPr/>
          <p:nvPr/>
        </p:nvSpPr>
        <p:spPr>
          <a:xfrm flipV="1">
            <a:off x="-18286" y="-5046"/>
            <a:ext cx="12221346" cy="50949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31519" y="731520"/>
            <a:ext cx="9181224" cy="3806425"/>
          </a:xfrm>
        </p:spPr>
        <p:txBody>
          <a:bodyPr anchor="t">
            <a:normAutofit/>
          </a:bodyPr>
          <a:lstStyle>
            <a:lvl1pPr marL="0" indent="0">
              <a:lnSpc>
                <a:spcPct val="110000"/>
              </a:lnSpc>
              <a:buNone/>
              <a:defRPr sz="4600" b="1" cap="none" spc="100" baseline="0">
                <a:latin typeface="+mj-lt"/>
              </a:defRPr>
            </a:lvl1pPr>
            <a:lvl2pPr marL="228600" indent="0">
              <a:lnSpc>
                <a:spcPct val="110000"/>
              </a:lnSpc>
              <a:buNone/>
              <a:defRPr sz="3600" b="1" cap="none" spc="100" baseline="0">
                <a:latin typeface="+mj-lt"/>
              </a:defRPr>
            </a:lvl2pPr>
            <a:lvl3pPr marL="457200" indent="0">
              <a:lnSpc>
                <a:spcPct val="110000"/>
              </a:lnSpc>
              <a:buNone/>
              <a:defRPr sz="3200" b="1" cap="none" spc="100" baseline="0">
                <a:latin typeface="+mj-lt"/>
              </a:defRPr>
            </a:lvl3pPr>
            <a:lvl4pPr marL="685800" indent="0">
              <a:lnSpc>
                <a:spcPct val="110000"/>
              </a:lnSpc>
              <a:buNone/>
              <a:defRPr sz="2800" b="1" cap="none" spc="100" baseline="0">
                <a:latin typeface="+mj-lt"/>
              </a:defRPr>
            </a:lvl4pPr>
            <a:lvl5pPr marL="914400" indent="0">
              <a:lnSpc>
                <a:spcPct val="110000"/>
              </a:lnSpc>
              <a:buNone/>
              <a:defRPr sz="2400" b="1" cap="none" spc="100" baseline="0">
                <a:latin typeface="+mj-lt"/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D5DB-B0AB-4B30-B4E2-CD0D5A147634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03268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6C6A6A9-A341-BF9D-FA80-3868D42AC7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59BFB5-5C25-0FCB-27C7-A478767CACAC}"/>
              </a:ext>
            </a:extLst>
          </p:cNvPr>
          <p:cNvSpPr/>
          <p:nvPr/>
        </p:nvSpPr>
        <p:spPr>
          <a:xfrm>
            <a:off x="1009651" y="1028701"/>
            <a:ext cx="10172700" cy="480059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BB5F22C-2988-B6EC-AA0B-D03BCA1A0B45}"/>
              </a:ext>
            </a:extLst>
          </p:cNvPr>
          <p:cNvSpPr/>
          <p:nvPr/>
        </p:nvSpPr>
        <p:spPr>
          <a:xfrm rot="10800000" flipH="1">
            <a:off x="1009651" y="4853253"/>
            <a:ext cx="10172700" cy="976045"/>
          </a:xfrm>
          <a:prstGeom prst="rect">
            <a:avLst/>
          </a:prstGeom>
          <a:gradFill>
            <a:gsLst>
              <a:gs pos="0">
                <a:srgbClr val="FE4A00">
                  <a:alpha val="66667"/>
                </a:srgbClr>
              </a:gs>
              <a:gs pos="100000">
                <a:srgbClr val="9C2C97"/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509EC5E-5DB0-5907-06E8-B18F1AE29144}"/>
              </a:ext>
            </a:extLst>
          </p:cNvPr>
          <p:cNvSpPr/>
          <p:nvPr/>
        </p:nvSpPr>
        <p:spPr>
          <a:xfrm flipH="1">
            <a:off x="1009648" y="4853256"/>
            <a:ext cx="7105652" cy="976043"/>
          </a:xfrm>
          <a:prstGeom prst="rect">
            <a:avLst/>
          </a:prstGeom>
          <a:gradFill>
            <a:gsLst>
              <a:gs pos="0">
                <a:srgbClr val="FF6753">
                  <a:alpha val="0"/>
                </a:srgbClr>
              </a:gs>
              <a:gs pos="99000">
                <a:srgbClr val="D6002E">
                  <a:alpha val="44000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11148C-8DD9-6154-C68C-8F67AD9658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9616" y="5020056"/>
            <a:ext cx="9198864" cy="649224"/>
          </a:xfrm>
        </p:spPr>
        <p:txBody>
          <a:bodyPr anchor="ctr">
            <a:normAutofit/>
          </a:bodyPr>
          <a:lstStyle>
            <a:lvl1pPr algn="ctr">
              <a:lnSpc>
                <a:spcPct val="120000"/>
              </a:lnSpc>
              <a:defRPr sz="1600" b="1" cap="all" spc="4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64F8300-91F9-3B16-1D97-7082381C6AB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020824" y="1737360"/>
            <a:ext cx="8156448" cy="2569464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10000"/>
              </a:lnSpc>
              <a:buNone/>
              <a:defRPr sz="3500">
                <a:latin typeface="+mj-lt"/>
              </a:defRPr>
            </a:lvl1pPr>
            <a:lvl2pPr marL="228600" indent="0" algn="ctr">
              <a:buNone/>
              <a:defRPr/>
            </a:lvl2pPr>
            <a:lvl3pPr marL="457200" indent="0" algn="ctr">
              <a:buNone/>
              <a:defRPr/>
            </a:lvl3pPr>
            <a:lvl4pPr marL="685800" indent="0" algn="ctr">
              <a:buNone/>
              <a:defRPr/>
            </a:lvl4pPr>
            <a:lvl5pPr marL="914400" indent="0" algn="ctr">
              <a:buNone/>
              <a:defRPr/>
            </a:lvl5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D18FECD6-59B2-0E39-163B-DB3FB28DD90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579EA1B-07C3-4F43-B7BA-72BA44EE9757}" type="datetime2">
              <a:rPr lang="en-US" smtClean="0"/>
              <a:t>Friday, May 15, 2026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A98F5A93-8140-CBD8-D340-993817719AE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EF16B6F-7839-1AC1-F1B6-E5DD5CB264B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0629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BF513F4-C880-287E-B00A-BD9B413CBEE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08A6AB-C3A8-7501-6BC6-83CFA6C0F9A3}"/>
              </a:ext>
            </a:extLst>
          </p:cNvPr>
          <p:cNvSpPr/>
          <p:nvPr/>
        </p:nvSpPr>
        <p:spPr>
          <a:xfrm>
            <a:off x="1009651" y="1028698"/>
            <a:ext cx="10172706" cy="48006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3F9668-0C20-D45C-536B-66FBB7F30C45}"/>
              </a:ext>
            </a:extLst>
          </p:cNvPr>
          <p:cNvSpPr/>
          <p:nvPr/>
        </p:nvSpPr>
        <p:spPr>
          <a:xfrm flipH="1">
            <a:off x="1009649" y="1028699"/>
            <a:ext cx="10174534" cy="4800598"/>
          </a:xfrm>
          <a:prstGeom prst="rect">
            <a:avLst/>
          </a:prstGeom>
          <a:gradFill>
            <a:gsLst>
              <a:gs pos="9000">
                <a:srgbClr val="FF9265"/>
              </a:gs>
              <a:gs pos="95000">
                <a:srgbClr val="DA002F">
                  <a:alpha val="7900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C2C855-B15C-090B-5493-3D36B8A52654}"/>
              </a:ext>
            </a:extLst>
          </p:cNvPr>
          <p:cNvSpPr/>
          <p:nvPr/>
        </p:nvSpPr>
        <p:spPr>
          <a:xfrm rot="10800000" flipH="1">
            <a:off x="1005991" y="4421079"/>
            <a:ext cx="10176358" cy="1408215"/>
          </a:xfrm>
          <a:prstGeom prst="rect">
            <a:avLst/>
          </a:prstGeom>
          <a:gradFill>
            <a:gsLst>
              <a:gs pos="26000">
                <a:srgbClr val="BA0267">
                  <a:alpha val="0"/>
                </a:srgbClr>
              </a:gs>
              <a:gs pos="95000">
                <a:srgbClr val="9B3597">
                  <a:alpha val="62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981CB20-1010-8C73-0086-CAB904E4B99D}"/>
              </a:ext>
            </a:extLst>
          </p:cNvPr>
          <p:cNvSpPr/>
          <p:nvPr/>
        </p:nvSpPr>
        <p:spPr>
          <a:xfrm rot="5400000" flipH="1">
            <a:off x="3568444" y="-1531928"/>
            <a:ext cx="4800598" cy="9921854"/>
          </a:xfrm>
          <a:prstGeom prst="rect">
            <a:avLst/>
          </a:prstGeom>
          <a:gradFill>
            <a:gsLst>
              <a:gs pos="22000">
                <a:srgbClr val="A60296">
                  <a:alpha val="49000"/>
                </a:srgbClr>
              </a:gs>
              <a:gs pos="99000">
                <a:srgbClr val="DA002F">
                  <a:alpha val="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11148C-8DD9-6154-C68C-8F67AD9658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224" y="4736592"/>
            <a:ext cx="8349303" cy="79552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 lang="en-US" sz="2200" cap="all" spc="400" baseline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64F8300-91F9-3B16-1D97-7082381C6AB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655064" y="1481328"/>
            <a:ext cx="8001000" cy="2752344"/>
          </a:xfrm>
        </p:spPr>
        <p:txBody>
          <a:bodyPr vert="horz" lIns="91440" tIns="45720" rIns="91440" bIns="45720" rtlCol="0" anchor="ctr">
            <a:normAutofit/>
          </a:bodyPr>
          <a:lstStyle>
            <a:lvl1pPr marL="128016" indent="-137160">
              <a:lnSpc>
                <a:spcPct val="110000"/>
              </a:lnSpc>
              <a:buNone/>
              <a:defRPr lang="en-US" sz="320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D18FECD6-59B2-0E39-163B-DB3FB28DD90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7C3807E-EE2A-4FC6-9EE1-019AAE762D48}" type="datetime2">
              <a:rPr lang="en-US" smtClean="0"/>
              <a:t>Friday, May 15, 2026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A98F5A93-8140-CBD8-D340-993817719AE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EF16B6F-7839-1AC1-F1B6-E5DD5CB264B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644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595EAD1-9200-DDD9-8F6D-AD5C90E1D94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2DD7BB-25B8-B7A3-8E13-EDE8E1090689}"/>
              </a:ext>
            </a:extLst>
          </p:cNvPr>
          <p:cNvSpPr/>
          <p:nvPr/>
        </p:nvSpPr>
        <p:spPr>
          <a:xfrm rot="10800000" flipH="1">
            <a:off x="0" y="0"/>
            <a:ext cx="6096000" cy="6868461"/>
          </a:xfrm>
          <a:prstGeom prst="rect">
            <a:avLst/>
          </a:prstGeom>
          <a:gradFill>
            <a:gsLst>
              <a:gs pos="0">
                <a:srgbClr val="FE4A00">
                  <a:alpha val="65882"/>
                </a:srgbClr>
              </a:gs>
              <a:gs pos="100000">
                <a:srgbClr val="A6025C"/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B6C05D2-D53F-950D-185E-08B200EEFEB9}"/>
              </a:ext>
            </a:extLst>
          </p:cNvPr>
          <p:cNvSpPr/>
          <p:nvPr/>
        </p:nvSpPr>
        <p:spPr>
          <a:xfrm rot="10800000" flipH="1">
            <a:off x="-18287" y="4582455"/>
            <a:ext cx="6114286" cy="2275539"/>
          </a:xfrm>
          <a:prstGeom prst="rect">
            <a:avLst/>
          </a:prstGeom>
          <a:gradFill>
            <a:gsLst>
              <a:gs pos="0">
                <a:srgbClr val="DA002F">
                  <a:alpha val="0"/>
                </a:srgbClr>
              </a:gs>
              <a:gs pos="99000">
                <a:srgbClr val="92248E">
                  <a:alpha val="26667"/>
                </a:srgb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C0AF5C2-3AA9-7510-308E-9D21678F7EFC}"/>
              </a:ext>
            </a:extLst>
          </p:cNvPr>
          <p:cNvSpPr/>
          <p:nvPr/>
        </p:nvSpPr>
        <p:spPr>
          <a:xfrm rot="5400000" flipH="1">
            <a:off x="-148955" y="532365"/>
            <a:ext cx="6878924" cy="5814190"/>
          </a:xfrm>
          <a:prstGeom prst="rect">
            <a:avLst/>
          </a:prstGeom>
          <a:gradFill>
            <a:gsLst>
              <a:gs pos="0">
                <a:srgbClr val="FE4A00">
                  <a:alpha val="0"/>
                </a:srgbClr>
              </a:gs>
              <a:gs pos="100000">
                <a:srgbClr val="A60296">
                  <a:alpha val="38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3D13448-08C3-4231-6CCA-F17E4C608199}"/>
              </a:ext>
            </a:extLst>
          </p:cNvPr>
          <p:cNvSpPr/>
          <p:nvPr/>
        </p:nvSpPr>
        <p:spPr>
          <a:xfrm rot="10800000">
            <a:off x="949046" y="1319084"/>
            <a:ext cx="4648799" cy="4648799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12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941832"/>
            <a:ext cx="4626864" cy="320954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3600" cap="all" spc="700" baseline="0" dirty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74336"/>
            <a:ext cx="4626864" cy="1453896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1520" y="6455664"/>
            <a:ext cx="4096512" cy="36576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F2D689D1-54B3-41D9-B112-32329B9B3CC6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09744" y="6455664"/>
            <a:ext cx="548640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60A6A082-894A-7F2D-AA57-EBD48EAFBDB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2952" y="0"/>
            <a:ext cx="6099048" cy="685800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45480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69A9201-705F-55B6-3F46-D68411A32E2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4BBA50-2898-3426-D749-CD2833395810}"/>
              </a:ext>
            </a:extLst>
          </p:cNvPr>
          <p:cNvSpPr/>
          <p:nvPr/>
        </p:nvSpPr>
        <p:spPr>
          <a:xfrm>
            <a:off x="1009651" y="1028701"/>
            <a:ext cx="10172700" cy="4800598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D6BEDF5-EA71-E3BD-29EA-A8A58B1227EE}"/>
              </a:ext>
            </a:extLst>
          </p:cNvPr>
          <p:cNvSpPr/>
          <p:nvPr/>
        </p:nvSpPr>
        <p:spPr>
          <a:xfrm flipH="1">
            <a:off x="8115303" y="1028698"/>
            <a:ext cx="3086100" cy="4800599"/>
          </a:xfrm>
          <a:prstGeom prst="rect">
            <a:avLst/>
          </a:prstGeom>
          <a:gradFill>
            <a:gsLst>
              <a:gs pos="0">
                <a:srgbClr val="FE4A00">
                  <a:alpha val="81000"/>
                </a:srgbClr>
              </a:gs>
              <a:gs pos="100000">
                <a:srgbClr val="9C2C97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BA6F75-CEBF-CDAC-9F4B-3C794F813211}"/>
              </a:ext>
            </a:extLst>
          </p:cNvPr>
          <p:cNvSpPr/>
          <p:nvPr/>
        </p:nvSpPr>
        <p:spPr>
          <a:xfrm rot="10800000" flipH="1">
            <a:off x="8124832" y="1028696"/>
            <a:ext cx="3076572" cy="3584648"/>
          </a:xfrm>
          <a:prstGeom prst="rect">
            <a:avLst/>
          </a:prstGeom>
          <a:gradFill>
            <a:gsLst>
              <a:gs pos="0">
                <a:srgbClr val="FF6753">
                  <a:alpha val="0"/>
                </a:srgbClr>
              </a:gs>
              <a:gs pos="99000">
                <a:srgbClr val="D6002E">
                  <a:alpha val="44000"/>
                </a:srgb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11148C-8DD9-6154-C68C-8F67AD9658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31352" y="1792224"/>
            <a:ext cx="2322576" cy="3465576"/>
          </a:xfrm>
        </p:spPr>
        <p:txBody>
          <a:bodyPr anchor="ctr">
            <a:normAutofit/>
          </a:bodyPr>
          <a:lstStyle>
            <a:lvl1pPr algn="ctr">
              <a:lnSpc>
                <a:spcPct val="120000"/>
              </a:lnSpc>
              <a:defRPr sz="1600" b="0" cap="all" spc="4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64F8300-91F9-3B16-1D97-7082381C6AB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37360" y="1399032"/>
            <a:ext cx="5751576" cy="4041648"/>
          </a:xfrm>
        </p:spPr>
        <p:txBody>
          <a:bodyPr vert="horz" lIns="91440" tIns="45720" rIns="91440" bIns="45720" rtlCol="0" anchor="ctr">
            <a:normAutofit/>
          </a:bodyPr>
          <a:lstStyle>
            <a:lvl1pPr marL="182880" indent="-182880">
              <a:lnSpc>
                <a:spcPct val="110000"/>
              </a:lnSpc>
              <a:spcBef>
                <a:spcPts val="0"/>
              </a:spcBef>
              <a:buNone/>
              <a:defRPr lang="en-US" sz="3400" b="1" dirty="0"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D18FECD6-59B2-0E39-163B-DB3FB28DD90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93F7370-1EC1-45B2-A4ED-6E75D0D33CB2}" type="datetime2">
              <a:rPr lang="en-US" smtClean="0"/>
              <a:t>Friday, May 15, 2026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A98F5A93-8140-CBD8-D340-993817719AE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EF16B6F-7839-1AC1-F1B6-E5DD5CB264B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2110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1" y="294248"/>
            <a:ext cx="10844784" cy="9584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A7BFCD9-16A4-5745-7BB3-7836095FF1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31521" y="1563624"/>
            <a:ext cx="5074920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30EDC57-7D17-D4C8-5C60-A44A480EA9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01384" y="1563624"/>
            <a:ext cx="5074920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88F3-C7E5-4A3A-8622-BE18DF2C9CD0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4436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292608"/>
            <a:ext cx="10844784" cy="96012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074" y="1380744"/>
            <a:ext cx="507492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B5BB1DC-4DAA-D220-25A9-5752C158FD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31520" y="2020888"/>
            <a:ext cx="5074920" cy="411473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1384" y="1380744"/>
            <a:ext cx="507492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AB67A04-5E8D-18C5-D47A-A5B5CFE568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00622" y="2020888"/>
            <a:ext cx="5074920" cy="411473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58457-C0B1-48D7-AA49-8444851E001C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17697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292608"/>
            <a:ext cx="9985248" cy="96012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25F8A-070F-4C2E-8BEF-7769438DDE34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596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A0DE-C1EF-4C95-BCFB-EDA7D552732F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7546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1520" y="2311121"/>
            <a:ext cx="3309608" cy="3993263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6995" y="553616"/>
            <a:ext cx="6439309" cy="575256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9131-97A4-4253-BF80-685917177C53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81542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557784"/>
            <a:ext cx="3713996" cy="2212313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1520" y="2826137"/>
            <a:ext cx="3310128" cy="3153877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E5A5D34-8853-9D0F-8F1B-90E5CC5A7D5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21313" y="603504"/>
            <a:ext cx="6154737" cy="537651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B38C-EAAD-4752-A6B6-9F33A31C7FA1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20188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Rectangle 2">
            <a:extLst>
              <a:ext uri="{FF2B5EF4-FFF2-40B4-BE49-F238E27FC236}">
                <a16:creationId xmlns:a16="http://schemas.microsoft.com/office/drawing/2014/main" id="{80E46A2F-19F0-DFCD-9CE3-04C79F793D8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1DC8D0-ECB3-9C81-4ADA-D2C30B00B146}"/>
              </a:ext>
            </a:extLst>
          </p:cNvPr>
          <p:cNvSpPr/>
          <p:nvPr/>
        </p:nvSpPr>
        <p:spPr>
          <a:xfrm>
            <a:off x="-6" y="1"/>
            <a:ext cx="12192006" cy="3200400"/>
          </a:xfrm>
          <a:prstGeom prst="rect">
            <a:avLst/>
          </a:prstGeom>
          <a:gradFill>
            <a:gsLst>
              <a:gs pos="8000">
                <a:srgbClr val="D861D4"/>
              </a:gs>
              <a:gs pos="100000">
                <a:srgbClr val="DA002F">
                  <a:alpha val="77647"/>
                </a:srgb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2A9673D-65B2-D6C4-C53F-8652E7E8A8A2}"/>
              </a:ext>
            </a:extLst>
          </p:cNvPr>
          <p:cNvSpPr/>
          <p:nvPr/>
        </p:nvSpPr>
        <p:spPr>
          <a:xfrm rot="16200000">
            <a:off x="4495799" y="-4495803"/>
            <a:ext cx="3200402" cy="12192003"/>
          </a:xfrm>
          <a:prstGeom prst="rect">
            <a:avLst/>
          </a:prstGeom>
          <a:gradFill>
            <a:gsLst>
              <a:gs pos="0">
                <a:srgbClr val="FE4A00">
                  <a:alpha val="49804"/>
                </a:srgbClr>
              </a:gs>
              <a:gs pos="99000">
                <a:srgbClr val="92248E">
                  <a:alpha val="62353"/>
                </a:srgb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32E07E3-56CC-285D-C461-695C95F6ECD4}"/>
              </a:ext>
            </a:extLst>
          </p:cNvPr>
          <p:cNvSpPr/>
          <p:nvPr/>
        </p:nvSpPr>
        <p:spPr>
          <a:xfrm rot="10800000">
            <a:off x="8115300" y="-1"/>
            <a:ext cx="4076700" cy="3200400"/>
          </a:xfrm>
          <a:prstGeom prst="rect">
            <a:avLst/>
          </a:prstGeom>
          <a:gradFill>
            <a:gsLst>
              <a:gs pos="0">
                <a:srgbClr val="DA002F">
                  <a:alpha val="12941"/>
                </a:srgbClr>
              </a:gs>
              <a:gs pos="84000">
                <a:srgbClr val="FF907A">
                  <a:alpha val="2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013C450-5422-C684-DC49-499D1A1B957B}"/>
              </a:ext>
            </a:extLst>
          </p:cNvPr>
          <p:cNvSpPr/>
          <p:nvPr/>
        </p:nvSpPr>
        <p:spPr>
          <a:xfrm rot="12508972">
            <a:off x="5601200" y="-1241452"/>
            <a:ext cx="4600694" cy="3518859"/>
          </a:xfrm>
          <a:custGeom>
            <a:avLst/>
            <a:gdLst>
              <a:gd name="connsiteX0" fmla="*/ 4600694 w 4600694"/>
              <a:gd name="connsiteY0" fmla="*/ 1140993 h 3518859"/>
              <a:gd name="connsiteX1" fmla="*/ 218087 w 4600694"/>
              <a:gd name="connsiteY1" fmla="*/ 3518859 h 3518859"/>
              <a:gd name="connsiteX2" fmla="*/ 141518 w 4600694"/>
              <a:gd name="connsiteY2" fmla="*/ 3334617 h 3518859"/>
              <a:gd name="connsiteX3" fmla="*/ 0 w 4600694"/>
              <a:gd name="connsiteY3" fmla="*/ 2502877 h 3518859"/>
              <a:gd name="connsiteX4" fmla="*/ 2502877 w 4600694"/>
              <a:gd name="connsiteY4" fmla="*/ 0 h 3518859"/>
              <a:gd name="connsiteX5" fmla="*/ 4526396 w 4600694"/>
              <a:gd name="connsiteY5" fmla="*/ 1029569 h 3518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00694" h="3518859">
                <a:moveTo>
                  <a:pt x="4600694" y="1140993"/>
                </a:moveTo>
                <a:lnTo>
                  <a:pt x="218087" y="3518859"/>
                </a:lnTo>
                <a:lnTo>
                  <a:pt x="141518" y="3334617"/>
                </a:lnTo>
                <a:cubicBezTo>
                  <a:pt x="49860" y="3074390"/>
                  <a:pt x="0" y="2794456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334417" y="0"/>
                  <a:pt x="4071245" y="405511"/>
                  <a:pt x="4526396" y="1029569"/>
                </a:cubicBezTo>
                <a:close/>
              </a:path>
            </a:pathLst>
          </a:cu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3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179576"/>
            <a:ext cx="10881360" cy="1728216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31520" y="3657600"/>
            <a:ext cx="10881360" cy="27432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70D6DD4-D4A4-4FD2-90EE-29743B49734D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3706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3875154-47EA-9315-F160-02DA5541D65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617130E-6216-789E-BE08-6D1E3E75622B}"/>
              </a:ext>
            </a:extLst>
          </p:cNvPr>
          <p:cNvSpPr/>
          <p:nvPr/>
        </p:nvSpPr>
        <p:spPr>
          <a:xfrm>
            <a:off x="-6" y="1"/>
            <a:ext cx="12192006" cy="3200400"/>
          </a:xfrm>
          <a:prstGeom prst="rect">
            <a:avLst/>
          </a:prstGeom>
          <a:gradFill>
            <a:gsLst>
              <a:gs pos="8000">
                <a:srgbClr val="D861D4"/>
              </a:gs>
              <a:gs pos="100000">
                <a:srgbClr val="DA002F">
                  <a:alpha val="77647"/>
                </a:srgb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7499983-7B9C-7C3D-25C2-1715A4226DE4}"/>
              </a:ext>
            </a:extLst>
          </p:cNvPr>
          <p:cNvSpPr/>
          <p:nvPr/>
        </p:nvSpPr>
        <p:spPr>
          <a:xfrm rot="16200000">
            <a:off x="4495799" y="-4495803"/>
            <a:ext cx="3200402" cy="12192003"/>
          </a:xfrm>
          <a:prstGeom prst="rect">
            <a:avLst/>
          </a:prstGeom>
          <a:gradFill>
            <a:gsLst>
              <a:gs pos="0">
                <a:srgbClr val="FE4A00">
                  <a:alpha val="49804"/>
                </a:srgbClr>
              </a:gs>
              <a:gs pos="99000">
                <a:srgbClr val="92248E">
                  <a:alpha val="62353"/>
                </a:srgb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492B90-6109-F01B-1ABB-6BED7A1F1389}"/>
              </a:ext>
            </a:extLst>
          </p:cNvPr>
          <p:cNvSpPr/>
          <p:nvPr/>
        </p:nvSpPr>
        <p:spPr>
          <a:xfrm rot="10800000">
            <a:off x="8115300" y="-5"/>
            <a:ext cx="4076700" cy="3200404"/>
          </a:xfrm>
          <a:prstGeom prst="rect">
            <a:avLst/>
          </a:prstGeom>
          <a:gradFill>
            <a:gsLst>
              <a:gs pos="0">
                <a:srgbClr val="DA002F">
                  <a:alpha val="12941"/>
                </a:srgbClr>
              </a:gs>
              <a:gs pos="84000">
                <a:srgbClr val="FF907A">
                  <a:alpha val="2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8F1BDFB-261A-F796-17BC-584DAB2E77B1}"/>
              </a:ext>
            </a:extLst>
          </p:cNvPr>
          <p:cNvSpPr/>
          <p:nvPr/>
        </p:nvSpPr>
        <p:spPr>
          <a:xfrm rot="12508972">
            <a:off x="5601200" y="-1241452"/>
            <a:ext cx="4600694" cy="3518859"/>
          </a:xfrm>
          <a:custGeom>
            <a:avLst/>
            <a:gdLst>
              <a:gd name="connsiteX0" fmla="*/ 4600694 w 4600694"/>
              <a:gd name="connsiteY0" fmla="*/ 1140993 h 3518859"/>
              <a:gd name="connsiteX1" fmla="*/ 218087 w 4600694"/>
              <a:gd name="connsiteY1" fmla="*/ 3518859 h 3518859"/>
              <a:gd name="connsiteX2" fmla="*/ 141518 w 4600694"/>
              <a:gd name="connsiteY2" fmla="*/ 3334617 h 3518859"/>
              <a:gd name="connsiteX3" fmla="*/ 0 w 4600694"/>
              <a:gd name="connsiteY3" fmla="*/ 2502877 h 3518859"/>
              <a:gd name="connsiteX4" fmla="*/ 2502877 w 4600694"/>
              <a:gd name="connsiteY4" fmla="*/ 0 h 3518859"/>
              <a:gd name="connsiteX5" fmla="*/ 4526396 w 4600694"/>
              <a:gd name="connsiteY5" fmla="*/ 1029569 h 3518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00694" h="3518859">
                <a:moveTo>
                  <a:pt x="4600694" y="1140993"/>
                </a:moveTo>
                <a:lnTo>
                  <a:pt x="218087" y="3518859"/>
                </a:lnTo>
                <a:lnTo>
                  <a:pt x="141518" y="3334617"/>
                </a:lnTo>
                <a:cubicBezTo>
                  <a:pt x="49860" y="3074390"/>
                  <a:pt x="0" y="2794456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334417" y="0"/>
                  <a:pt x="4071245" y="405511"/>
                  <a:pt x="4526396" y="1029569"/>
                </a:cubicBezTo>
                <a:close/>
              </a:path>
            </a:pathLst>
          </a:cu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3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179576"/>
            <a:ext cx="9994392" cy="1728216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1520" y="3931920"/>
            <a:ext cx="9994392" cy="180672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400" dirty="0"/>
            </a:lvl1pPr>
            <a:lvl2pPr marL="228600" indent="0">
              <a:buNone/>
              <a:defRPr lang="en-US" sz="2000" dirty="0"/>
            </a:lvl2pPr>
            <a:lvl3pPr marL="457200" indent="0">
              <a:buNone/>
              <a:defRPr lang="en-US" sz="1800" dirty="0"/>
            </a:lvl3pPr>
            <a:lvl4pPr marL="685800" indent="0">
              <a:buNone/>
              <a:defRPr lang="en-US" sz="1600" dirty="0"/>
            </a:lvl4pPr>
            <a:lvl5pPr marL="914400" indent="0">
              <a:buNone/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7812B7D-2375-41E3-8CF6-637C0157FD6F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2356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58E3E8-0931-8EEE-FF77-1C25EBBE79A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CE0C29-D9B0-E434-079F-9F0C40DF20EC}"/>
              </a:ext>
            </a:extLst>
          </p:cNvPr>
          <p:cNvSpPr/>
          <p:nvPr/>
        </p:nvSpPr>
        <p:spPr>
          <a:xfrm rot="5400000" flipH="1">
            <a:off x="-1399562" y="1399556"/>
            <a:ext cx="6875820" cy="4076703"/>
          </a:xfrm>
          <a:prstGeom prst="rect">
            <a:avLst/>
          </a:prstGeom>
          <a:gradFill>
            <a:gsLst>
              <a:gs pos="11000">
                <a:srgbClr val="92248E"/>
              </a:gs>
              <a:gs pos="100000">
                <a:srgbClr val="FF411C">
                  <a:alpha val="8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9F604E-FEFA-3809-8244-5B72EE7BB044}"/>
              </a:ext>
            </a:extLst>
          </p:cNvPr>
          <p:cNvSpPr/>
          <p:nvPr/>
        </p:nvSpPr>
        <p:spPr>
          <a:xfrm rot="16200000">
            <a:off x="890124" y="3681875"/>
            <a:ext cx="2296453" cy="4076701"/>
          </a:xfrm>
          <a:prstGeom prst="rect">
            <a:avLst/>
          </a:prstGeom>
          <a:gradFill>
            <a:gsLst>
              <a:gs pos="0">
                <a:srgbClr val="DA002F">
                  <a:alpha val="55000"/>
                </a:srgbClr>
              </a:gs>
              <a:gs pos="100000">
                <a:srgbClr val="FF907A">
                  <a:alpha val="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D18E261-930C-6A44-A568-9DD2A88D3526}"/>
              </a:ext>
            </a:extLst>
          </p:cNvPr>
          <p:cNvSpPr/>
          <p:nvPr/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rgbClr val="FFDBCC">
                  <a:alpha val="0"/>
                </a:srgbClr>
              </a:gs>
              <a:gs pos="100000">
                <a:srgbClr val="FF907A">
                  <a:alpha val="30000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850392"/>
            <a:ext cx="2935224" cy="303580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cap="all" spc="700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5001768"/>
            <a:ext cx="2926080" cy="1490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1600" cap="all" spc="40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EEDD729C-2F42-9729-3280-C9066997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036F8F79-3CDB-6415-DDB2-2D674522D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004" y="6455664"/>
            <a:ext cx="548640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7911B295-8CBE-7949-8048-EBF414619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12648" y="6455664"/>
            <a:ext cx="3227832" cy="36576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E144AFCF-5D00-4E8A-BE78-0A3382672AA6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889FC6C-F243-CA40-35F8-13153EA5EBE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76700" y="0"/>
            <a:ext cx="8115300" cy="6868452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54949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0FE7F8B-D1C1-6301-75A5-2EC4374F9AF1}"/>
              </a:ext>
            </a:extLst>
          </p:cNvPr>
          <p:cNvSpPr/>
          <p:nvPr/>
        </p:nvSpPr>
        <p:spPr>
          <a:xfrm flipH="1" flipV="1">
            <a:off x="-14449" y="0"/>
            <a:ext cx="12224736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1D8467A-A1B6-E7E6-CAD4-E63E0FE2CCCB}"/>
              </a:ext>
            </a:extLst>
          </p:cNvPr>
          <p:cNvSpPr/>
          <p:nvPr/>
        </p:nvSpPr>
        <p:spPr>
          <a:xfrm flipV="1">
            <a:off x="-7227" y="-5046"/>
            <a:ext cx="12217513" cy="6865568"/>
          </a:xfrm>
          <a:prstGeom prst="rect">
            <a:avLst/>
          </a:prstGeom>
          <a:gradFill>
            <a:gsLst>
              <a:gs pos="0">
                <a:srgbClr val="FF411C">
                  <a:alpha val="66000"/>
                </a:srgbClr>
              </a:gs>
              <a:gs pos="99000">
                <a:srgbClr val="962077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A9C06E7-BC9C-2F5F-5DD1-D04EB713C63D}"/>
              </a:ext>
            </a:extLst>
          </p:cNvPr>
          <p:cNvSpPr/>
          <p:nvPr/>
        </p:nvSpPr>
        <p:spPr>
          <a:xfrm rot="10800000" flipH="1" flipV="1">
            <a:off x="-25514" y="-5045"/>
            <a:ext cx="12217514" cy="6865568"/>
          </a:xfrm>
          <a:prstGeom prst="rect">
            <a:avLst/>
          </a:prstGeom>
          <a:gradFill>
            <a:gsLst>
              <a:gs pos="0">
                <a:srgbClr val="FA0036">
                  <a:alpha val="4000"/>
                </a:srgbClr>
              </a:gs>
              <a:gs pos="99000">
                <a:schemeClr val="accent2">
                  <a:alpha val="98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5261F8-8CD8-F2E0-C386-BE6A16D95BFC}"/>
              </a:ext>
            </a:extLst>
          </p:cNvPr>
          <p:cNvSpPr/>
          <p:nvPr/>
        </p:nvSpPr>
        <p:spPr>
          <a:xfrm rot="16200000" flipH="1" flipV="1">
            <a:off x="3802775" y="-3817222"/>
            <a:ext cx="4571999" cy="12206450"/>
          </a:xfrm>
          <a:prstGeom prst="rect">
            <a:avLst/>
          </a:prstGeom>
          <a:gradFill>
            <a:gsLst>
              <a:gs pos="0">
                <a:srgbClr val="D861D4">
                  <a:alpha val="0"/>
                </a:srgbClr>
              </a:gs>
              <a:gs pos="100000">
                <a:srgbClr val="FF7037">
                  <a:alpha val="66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3D4A82C-6849-A88D-6D57-833E9A7481B9}"/>
              </a:ext>
            </a:extLst>
          </p:cNvPr>
          <p:cNvSpPr/>
          <p:nvPr/>
        </p:nvSpPr>
        <p:spPr>
          <a:xfrm rot="13168948" flipH="1" flipV="1">
            <a:off x="1027160" y="609473"/>
            <a:ext cx="5005754" cy="5005754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55CA38-7F60-D664-4EC0-C54B60C02BCF}"/>
              </a:ext>
            </a:extLst>
          </p:cNvPr>
          <p:cNvSpPr/>
          <p:nvPr/>
        </p:nvSpPr>
        <p:spPr>
          <a:xfrm rot="5400000" flipV="1">
            <a:off x="-1913484" y="1896512"/>
            <a:ext cx="6860522" cy="3062447"/>
          </a:xfrm>
          <a:prstGeom prst="rect">
            <a:avLst/>
          </a:prstGeom>
          <a:gradFill>
            <a:gsLst>
              <a:gs pos="0">
                <a:srgbClr val="FA0036">
                  <a:alpha val="62000"/>
                </a:srgbClr>
              </a:gs>
              <a:gs pos="77000">
                <a:srgbClr val="FF907A">
                  <a:alpha val="16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57016" y="987552"/>
            <a:ext cx="7644384" cy="2944368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5400" cap="all" spc="700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8728" y="5294376"/>
            <a:ext cx="7644384" cy="107899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3DE8AB4-3D9C-4366-A8D9-9A4F01D11121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9932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3">
            <a:extLst>
              <a:ext uri="{FF2B5EF4-FFF2-40B4-BE49-F238E27FC236}">
                <a16:creationId xmlns:a16="http://schemas.microsoft.com/office/drawing/2014/main" id="{344B8E2B-A9B5-DCE0-5C06-E99F762397C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C38FEA-146D-53B3-36B0-5CBD8040636E}"/>
              </a:ext>
            </a:extLst>
          </p:cNvPr>
          <p:cNvSpPr/>
          <p:nvPr/>
        </p:nvSpPr>
        <p:spPr>
          <a:xfrm flipH="1">
            <a:off x="9143995" y="0"/>
            <a:ext cx="3076356" cy="6858000"/>
          </a:xfrm>
          <a:prstGeom prst="rect">
            <a:avLst/>
          </a:prstGeom>
          <a:gradFill>
            <a:gsLst>
              <a:gs pos="0">
                <a:srgbClr val="FF907A"/>
              </a:gs>
              <a:gs pos="100000">
                <a:srgbClr val="DA002F">
                  <a:alpha val="85882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84D35E-A520-CA7A-97CB-6D815AB4CC5D}"/>
              </a:ext>
            </a:extLst>
          </p:cNvPr>
          <p:cNvSpPr/>
          <p:nvPr/>
        </p:nvSpPr>
        <p:spPr>
          <a:xfrm flipH="1">
            <a:off x="9143990" y="-1"/>
            <a:ext cx="3076355" cy="4572001"/>
          </a:xfrm>
          <a:prstGeom prst="rect">
            <a:avLst/>
          </a:prstGeom>
          <a:gradFill>
            <a:gsLst>
              <a:gs pos="26000">
                <a:srgbClr val="FE4A00">
                  <a:alpha val="0"/>
                </a:srgbClr>
              </a:gs>
              <a:gs pos="100000">
                <a:srgbClr val="DA002F">
                  <a:alpha val="65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85E890B-58C1-DD36-E90B-FFF0BE0CB5CB}"/>
              </a:ext>
            </a:extLst>
          </p:cNvPr>
          <p:cNvSpPr/>
          <p:nvPr/>
        </p:nvSpPr>
        <p:spPr>
          <a:xfrm rot="5400000" flipH="1">
            <a:off x="7253161" y="1890822"/>
            <a:ext cx="6858001" cy="3076355"/>
          </a:xfrm>
          <a:prstGeom prst="rect">
            <a:avLst/>
          </a:prstGeom>
          <a:gradFill>
            <a:gsLst>
              <a:gs pos="2000">
                <a:srgbClr val="9B3597"/>
              </a:gs>
              <a:gs pos="60000">
                <a:srgbClr val="D861D4">
                  <a:alpha val="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BCD52CC-E8F2-3220-AE19-8A482DD1F236}"/>
              </a:ext>
            </a:extLst>
          </p:cNvPr>
          <p:cNvSpPr/>
          <p:nvPr/>
        </p:nvSpPr>
        <p:spPr>
          <a:xfrm rot="12508972">
            <a:off x="7949750" y="1673989"/>
            <a:ext cx="3201591" cy="4397456"/>
          </a:xfrm>
          <a:custGeom>
            <a:avLst/>
            <a:gdLst>
              <a:gd name="connsiteX0" fmla="*/ 3201591 w 3201591"/>
              <a:gd name="connsiteY0" fmla="*/ 4296647 h 4397456"/>
              <a:gd name="connsiteX1" fmla="*/ 3007294 w 3201591"/>
              <a:gd name="connsiteY1" fmla="*/ 4346606 h 4397456"/>
              <a:gd name="connsiteX2" fmla="*/ 2502877 w 3201591"/>
              <a:gd name="connsiteY2" fmla="*/ 4397456 h 4397456"/>
              <a:gd name="connsiteX3" fmla="*/ 0 w 3201591"/>
              <a:gd name="connsiteY3" fmla="*/ 1894579 h 4397456"/>
              <a:gd name="connsiteX4" fmla="*/ 733076 w 3201591"/>
              <a:gd name="connsiteY4" fmla="*/ 124777 h 4397456"/>
              <a:gd name="connsiteX5" fmla="*/ 870365 w 3201591"/>
              <a:gd name="connsiteY5" fmla="*/ 0 h 4397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1591" h="4397456">
                <a:moveTo>
                  <a:pt x="3201591" y="4296647"/>
                </a:moveTo>
                <a:lnTo>
                  <a:pt x="3007294" y="4346606"/>
                </a:lnTo>
                <a:cubicBezTo>
                  <a:pt x="2844362" y="4379947"/>
                  <a:pt x="2675664" y="4397456"/>
                  <a:pt x="2502877" y="4397456"/>
                </a:cubicBezTo>
                <a:cubicBezTo>
                  <a:pt x="1120576" y="4397456"/>
                  <a:pt x="0" y="3276880"/>
                  <a:pt x="0" y="1894579"/>
                </a:cubicBezTo>
                <a:cubicBezTo>
                  <a:pt x="0" y="1203428"/>
                  <a:pt x="280144" y="577709"/>
                  <a:pt x="733076" y="124777"/>
                </a:cubicBezTo>
                <a:lnTo>
                  <a:pt x="870365" y="0"/>
                </a:lnTo>
                <a:close/>
              </a:path>
            </a:pathLst>
          </a:cu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1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612648"/>
            <a:ext cx="7004304" cy="355701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4800" cap="all" spc="550" baseline="0"/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65192"/>
            <a:ext cx="6391656" cy="1490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FED2F463-51E0-AB87-A5B5-6942461AD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30796B80-FA43-2B89-5F9F-72443F8E5C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4909" y="6455664"/>
            <a:ext cx="3472868" cy="3657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59F214-985C-4E7A-8724-986944FA2171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FC1096F3-B460-B6B3-0D52-AEFDD7F69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09489" y="6455664"/>
            <a:ext cx="548640" cy="3657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1085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F7CFA0-C3A1-5564-DD4B-90674874B0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4E2F783-0ED7-1F0B-219A-198549E350DD}"/>
              </a:ext>
            </a:extLst>
          </p:cNvPr>
          <p:cNvSpPr/>
          <p:nvPr/>
        </p:nvSpPr>
        <p:spPr>
          <a:xfrm>
            <a:off x="-6" y="-25866"/>
            <a:ext cx="12192005" cy="4589428"/>
          </a:xfrm>
          <a:prstGeom prst="rect">
            <a:avLst/>
          </a:prstGeom>
          <a:gradFill>
            <a:gsLst>
              <a:gs pos="8000">
                <a:srgbClr val="D861D4"/>
              </a:gs>
              <a:gs pos="100000">
                <a:srgbClr val="DA002F">
                  <a:alpha val="85000"/>
                </a:srgb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F09062-D41B-0E2E-C1C0-F27562ED9597}"/>
              </a:ext>
            </a:extLst>
          </p:cNvPr>
          <p:cNvSpPr/>
          <p:nvPr/>
        </p:nvSpPr>
        <p:spPr>
          <a:xfrm rot="16200000">
            <a:off x="3805950" y="-3822495"/>
            <a:ext cx="4580101" cy="12191999"/>
          </a:xfrm>
          <a:prstGeom prst="rect">
            <a:avLst/>
          </a:prstGeom>
          <a:gradFill>
            <a:gsLst>
              <a:gs pos="0">
                <a:srgbClr val="FE4A00">
                  <a:alpha val="50000"/>
                </a:srgbClr>
              </a:gs>
              <a:gs pos="99000">
                <a:srgbClr val="A3299D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A6D366-64E2-13D3-2734-861E811E1F1A}"/>
              </a:ext>
            </a:extLst>
          </p:cNvPr>
          <p:cNvSpPr/>
          <p:nvPr/>
        </p:nvSpPr>
        <p:spPr>
          <a:xfrm rot="10800000">
            <a:off x="8150806" y="-25872"/>
            <a:ext cx="4041192" cy="4589427"/>
          </a:xfrm>
          <a:prstGeom prst="rect">
            <a:avLst/>
          </a:prstGeom>
          <a:gradFill>
            <a:gsLst>
              <a:gs pos="0">
                <a:srgbClr val="DA002F">
                  <a:alpha val="0"/>
                </a:srgbClr>
              </a:gs>
              <a:gs pos="84000">
                <a:srgbClr val="FF907A">
                  <a:alpha val="32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E5B9BA8-AE27-B639-DB51-7E498FA9422B}"/>
              </a:ext>
            </a:extLst>
          </p:cNvPr>
          <p:cNvSpPr/>
          <p:nvPr/>
        </p:nvSpPr>
        <p:spPr>
          <a:xfrm rot="12508972">
            <a:off x="5485611" y="-1118641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41000">
                <a:srgbClr val="FF907A">
                  <a:alpha val="0"/>
                </a:srgbClr>
              </a:gs>
              <a:gs pos="100000">
                <a:srgbClr val="FFBCAF">
                  <a:alpha val="33000"/>
                </a:srgb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585216"/>
            <a:ext cx="6858000" cy="32004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800" cap="all" spc="550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65192"/>
            <a:ext cx="6391656" cy="1490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 dirty="0"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EEDD729C-2F42-9729-3280-C9066997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7911B295-8CBE-7949-8048-EBF414619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58C9C02-FCB9-44E9-9951-263455134367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036F8F79-3CDB-6415-DDB2-2D674522D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6700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61BDDB7-A96E-2151-63B9-28A103D980D2}"/>
              </a:ext>
            </a:extLst>
          </p:cNvPr>
          <p:cNvSpPr/>
          <p:nvPr/>
        </p:nvSpPr>
        <p:spPr>
          <a:xfrm flipH="1">
            <a:off x="-7229" y="-2522"/>
            <a:ext cx="12217516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DA992C5-451E-EC0E-D54A-B0AA21D57F04}"/>
              </a:ext>
            </a:extLst>
          </p:cNvPr>
          <p:cNvSpPr/>
          <p:nvPr/>
        </p:nvSpPr>
        <p:spPr>
          <a:xfrm>
            <a:off x="-7227" y="-5045"/>
            <a:ext cx="12217513" cy="6860523"/>
          </a:xfrm>
          <a:prstGeom prst="rect">
            <a:avLst/>
          </a:prstGeom>
          <a:gradFill>
            <a:gsLst>
              <a:gs pos="0">
                <a:srgbClr val="FF411C">
                  <a:alpha val="66000"/>
                </a:srgbClr>
              </a:gs>
              <a:gs pos="99000">
                <a:srgbClr val="962077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A4914C5-E872-F937-694B-9226A87D21A6}"/>
              </a:ext>
            </a:extLst>
          </p:cNvPr>
          <p:cNvSpPr/>
          <p:nvPr/>
        </p:nvSpPr>
        <p:spPr>
          <a:xfrm rot="10800000" flipH="1">
            <a:off x="7226" y="-5045"/>
            <a:ext cx="12203060" cy="6863044"/>
          </a:xfrm>
          <a:prstGeom prst="rect">
            <a:avLst/>
          </a:prstGeom>
          <a:gradFill>
            <a:gsLst>
              <a:gs pos="0">
                <a:srgbClr val="FA0036">
                  <a:alpha val="4000"/>
                </a:srgbClr>
              </a:gs>
              <a:gs pos="99000">
                <a:srgbClr val="92248E">
                  <a:alpha val="97647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B2BF5D5-EB9E-9501-6A32-C2BB4C8ED6A7}"/>
              </a:ext>
            </a:extLst>
          </p:cNvPr>
          <p:cNvSpPr/>
          <p:nvPr/>
        </p:nvSpPr>
        <p:spPr>
          <a:xfrm rot="5400000" flipH="1">
            <a:off x="4958529" y="-4965758"/>
            <a:ext cx="2286000" cy="12217514"/>
          </a:xfrm>
          <a:prstGeom prst="rect">
            <a:avLst/>
          </a:prstGeom>
          <a:gradFill>
            <a:gsLst>
              <a:gs pos="20000">
                <a:srgbClr val="D861D4">
                  <a:alpha val="0"/>
                </a:srgbClr>
              </a:gs>
              <a:gs pos="100000">
                <a:srgbClr val="FF7037">
                  <a:alpha val="66000"/>
                </a:srgb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0768E01-CF59-AC8E-6819-61512B528C04}"/>
              </a:ext>
            </a:extLst>
          </p:cNvPr>
          <p:cNvSpPr/>
          <p:nvPr/>
        </p:nvSpPr>
        <p:spPr>
          <a:xfrm rot="8431052" flipH="1">
            <a:off x="1403739" y="524809"/>
            <a:ext cx="5005754" cy="5005754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6865A1-AC73-67A9-BC14-E75D3F26BDE9}"/>
              </a:ext>
            </a:extLst>
          </p:cNvPr>
          <p:cNvSpPr/>
          <p:nvPr/>
        </p:nvSpPr>
        <p:spPr>
          <a:xfrm rot="16200000">
            <a:off x="-1913484" y="1896512"/>
            <a:ext cx="6860522" cy="3062447"/>
          </a:xfrm>
          <a:prstGeom prst="rect">
            <a:avLst/>
          </a:prstGeom>
          <a:gradFill>
            <a:gsLst>
              <a:gs pos="0">
                <a:srgbClr val="FA0036">
                  <a:alpha val="31000"/>
                </a:srgbClr>
              </a:gs>
              <a:gs pos="43000">
                <a:srgbClr val="FF907A">
                  <a:alpha val="16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0" y="2807208"/>
            <a:ext cx="7644384" cy="334670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5400" cap="all" spc="7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8A3F06B-6751-4328-A64C-7E682DA41140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145AC3-CC88-4C8A-A6CE-8D44921B6A23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6191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E3211F5-0F92-9768-CA9E-42BD20D242AD}"/>
              </a:ext>
            </a:extLst>
          </p:cNvPr>
          <p:cNvSpPr/>
          <p:nvPr/>
        </p:nvSpPr>
        <p:spPr>
          <a:xfrm rot="10800000" flipH="1">
            <a:off x="0" y="6410026"/>
            <a:ext cx="12192000" cy="448056"/>
          </a:xfrm>
          <a:prstGeom prst="rect">
            <a:avLst/>
          </a:prstGeom>
          <a:gradFill>
            <a:gsLst>
              <a:gs pos="62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6965722-DE3B-A05F-AE94-E31AF26EBF9D}"/>
              </a:ext>
            </a:extLst>
          </p:cNvPr>
          <p:cNvSpPr/>
          <p:nvPr/>
        </p:nvSpPr>
        <p:spPr>
          <a:xfrm flipH="1">
            <a:off x="4076700" y="6409937"/>
            <a:ext cx="8115298" cy="448063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347472"/>
            <a:ext cx="9985248" cy="13258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3272" y="1837944"/>
            <a:ext cx="9985248" cy="4352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581912" y="1682496"/>
            <a:ext cx="3557016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22008" y="6455664"/>
            <a:ext cx="4672584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fld id="{7FA31CB7-48AA-4691-B614-160E906C518A}" type="datetime2">
              <a:rPr lang="en-US" smtClean="0"/>
              <a:t>Friday, May 15,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6304" y="6455664"/>
            <a:ext cx="54864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spc="200" baseline="0"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29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3" r:id="rId12"/>
    <p:sldLayoutId id="2147483874" r:id="rId13"/>
    <p:sldLayoutId id="2147483875" r:id="rId14"/>
    <p:sldLayoutId id="2147483876" r:id="rId15"/>
    <p:sldLayoutId id="2147483877" r:id="rId16"/>
    <p:sldLayoutId id="2147483878" r:id="rId17"/>
    <p:sldLayoutId id="2147483879" r:id="rId18"/>
    <p:sldLayoutId id="2147483880" r:id="rId19"/>
    <p:sldLayoutId id="2147483881" r:id="rId20"/>
    <p:sldLayoutId id="2147483882" r:id="rId21"/>
    <p:sldLayoutId id="2147483883" r:id="rId22"/>
    <p:sldLayoutId id="2147483884" r:id="rId23"/>
    <p:sldLayoutId id="2147483885" r:id="rId24"/>
    <p:sldLayoutId id="2147483886" r:id="rId25"/>
    <p:sldLayoutId id="2147483887" r:id="rId26"/>
    <p:sldLayoutId id="2147483888" r:id="rId27"/>
    <p:sldLayoutId id="2147483889" r:id="rId28"/>
    <p:sldLayoutId id="2147483890" r:id="rId29"/>
    <p:sldLayoutId id="2147483891" r:id="rId30"/>
    <p:sldLayoutId id="2147483892" r:id="rId31"/>
    <p:sldLayoutId id="2147483861" r:id="rId32"/>
    <p:sldLayoutId id="2147483893" r:id="rId33"/>
    <p:sldLayoutId id="2147483894" r:id="rId34"/>
    <p:sldLayoutId id="2147483895" r:id="rId35"/>
    <p:sldLayoutId id="2147483896" r:id="rId36"/>
    <p:sldLayoutId id="2147483897" r:id="rId37"/>
    <p:sldLayoutId id="2147483898" r:id="rId38"/>
    <p:sldLayoutId id="2147483899" r:id="rId39"/>
    <p:sldLayoutId id="2147483907" r:id="rId40"/>
    <p:sldLayoutId id="2147483900" r:id="rId41"/>
    <p:sldLayoutId id="2147483901" r:id="rId42"/>
    <p:sldLayoutId id="2147483902" r:id="rId43"/>
    <p:sldLayoutId id="2147483903" r:id="rId44"/>
    <p:sldLayoutId id="2147483904" r:id="rId45"/>
    <p:sldLayoutId id="2147483905" r:id="rId46"/>
    <p:sldLayoutId id="2147483906" r:id="rId47"/>
    <p:sldLayoutId id="2147483860" r:id="rId4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40488F-BA38-7A01-04AE-F080C8DC9E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87568" y="1270535"/>
            <a:ext cx="5513832" cy="2889504"/>
          </a:xfrm>
        </p:spPr>
        <p:txBody>
          <a:bodyPr anchor="b">
            <a:normAutofit/>
          </a:bodyPr>
          <a:lstStyle/>
          <a:p>
            <a:r>
              <a:rPr lang="es-ES" dirty="0"/>
              <a:t>TITULO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783C931-11A0-6E7D-9E03-180B88C239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87568" y="4974336"/>
            <a:ext cx="5715000" cy="1481328"/>
          </a:xfrm>
        </p:spPr>
        <p:txBody>
          <a:bodyPr anchor="ctr">
            <a:normAutofit/>
          </a:bodyPr>
          <a:lstStyle/>
          <a:p>
            <a:r>
              <a:rPr lang="es-ES" dirty="0"/>
              <a:t>RESUMEN</a:t>
            </a:r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D3899684-2A0A-7FE0-A1AD-61544332934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067300" cy="6858000"/>
          </a:xfr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2802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40488F-BA38-7A01-04AE-F080C8DC9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179576"/>
            <a:ext cx="9994392" cy="1728216"/>
          </a:xfrm>
        </p:spPr>
        <p:txBody>
          <a:bodyPr anchor="b">
            <a:normAutofit/>
          </a:bodyPr>
          <a:lstStyle/>
          <a:p>
            <a:r>
              <a:rPr lang="es-ES" dirty="0"/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783C931-11A0-6E7D-9E03-180B88C239F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1520" y="3931920"/>
            <a:ext cx="9994392" cy="1806728"/>
          </a:xfrm>
        </p:spPr>
        <p:txBody>
          <a:bodyPr>
            <a:normAutofit/>
          </a:bodyPr>
          <a:lstStyle/>
          <a:p>
            <a:r>
              <a:rPr lang="es-ES" dirty="0"/>
              <a:t>Contenido</a:t>
            </a:r>
          </a:p>
        </p:txBody>
      </p:sp>
    </p:spTree>
    <p:extLst>
      <p:ext uri="{BB962C8B-B14F-4D97-AF65-F5344CB8AC3E}">
        <p14:creationId xmlns:p14="http://schemas.microsoft.com/office/powerpoint/2010/main" val="3948369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40488F-BA38-7A01-04AE-F080C8DC9E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612648"/>
            <a:ext cx="7004304" cy="3557016"/>
          </a:xfrm>
        </p:spPr>
        <p:txBody>
          <a:bodyPr anchor="t">
            <a:normAutofit/>
          </a:bodyPr>
          <a:lstStyle/>
          <a:p>
            <a:r>
              <a:rPr lang="es-ES" dirty="0"/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783C931-11A0-6E7D-9E03-180B88C239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65192"/>
            <a:ext cx="6391656" cy="1490472"/>
          </a:xfrm>
        </p:spPr>
        <p:txBody>
          <a:bodyPr anchor="ctr">
            <a:normAutofit/>
          </a:bodyPr>
          <a:lstStyle/>
          <a:p>
            <a:r>
              <a:rPr lang="es-ES" dirty="0"/>
              <a:t>CONTENIDO</a:t>
            </a:r>
          </a:p>
        </p:txBody>
      </p:sp>
    </p:spTree>
    <p:extLst>
      <p:ext uri="{BB962C8B-B14F-4D97-AF65-F5344CB8AC3E}">
        <p14:creationId xmlns:p14="http://schemas.microsoft.com/office/powerpoint/2010/main" val="1857474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40488F-BA38-7A01-04AE-F080C8DC9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292608"/>
            <a:ext cx="10844784" cy="960120"/>
          </a:xfrm>
        </p:spPr>
        <p:txBody>
          <a:bodyPr anchor="b">
            <a:normAutofit/>
          </a:bodyPr>
          <a:lstStyle/>
          <a:p>
            <a:r>
              <a:rPr lang="es-ES" dirty="0"/>
              <a:t>Título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35ECB0FF-9B93-6B23-6A5C-C387EBB25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074" y="1380744"/>
            <a:ext cx="5074920" cy="559834"/>
          </a:xfrm>
        </p:spPr>
        <p:txBody>
          <a:bodyPr/>
          <a:lstStyle/>
          <a:p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783C931-11A0-6E7D-9E03-180B88C239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31520" y="2020888"/>
            <a:ext cx="5074920" cy="4114736"/>
          </a:xfrm>
        </p:spPr>
        <p:txBody>
          <a:bodyPr>
            <a:normAutofit/>
          </a:bodyPr>
          <a:lstStyle/>
          <a:p>
            <a:r>
              <a:rPr lang="es-ES" dirty="0"/>
              <a:t>Contenido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52BD7371-C59E-6442-146D-FA51F8E0F8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1384" y="1380744"/>
            <a:ext cx="5074920" cy="559834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FEEC9CE9-7F60-F7B2-9F4B-7A9EB162642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00622" y="2020888"/>
            <a:ext cx="5074920" cy="4114736"/>
          </a:xfrm>
        </p:spPr>
        <p:txBody>
          <a:bodyPr>
            <a:normAutofit/>
          </a:bodyPr>
          <a:lstStyle/>
          <a:p>
            <a:r>
              <a:rPr lang="es-ES" dirty="0"/>
              <a:t>Contenido</a:t>
            </a:r>
          </a:p>
        </p:txBody>
      </p:sp>
    </p:spTree>
    <p:extLst>
      <p:ext uri="{BB962C8B-B14F-4D97-AF65-F5344CB8AC3E}">
        <p14:creationId xmlns:p14="http://schemas.microsoft.com/office/powerpoint/2010/main" val="3813060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40488F-BA38-7A01-04AE-F080C8DC9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2103120"/>
            <a:ext cx="4325112" cy="2454796"/>
          </a:xfrm>
        </p:spPr>
        <p:txBody>
          <a:bodyPr anchor="t">
            <a:normAutofit/>
          </a:bodyPr>
          <a:lstStyle/>
          <a:p>
            <a:r>
              <a:rPr lang="es-ES" sz="2800" dirty="0"/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783C931-11A0-6E7D-9E03-180B88C239F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73800" y="2103120"/>
            <a:ext cx="4325112" cy="2459736"/>
          </a:xfrm>
        </p:spPr>
        <p:txBody>
          <a:bodyPr>
            <a:normAutofit/>
          </a:bodyPr>
          <a:lstStyle/>
          <a:p>
            <a:r>
              <a:rPr lang="es-ES" dirty="0"/>
              <a:t>Contenido</a:t>
            </a:r>
          </a:p>
        </p:txBody>
      </p:sp>
    </p:spTree>
    <p:extLst>
      <p:ext uri="{BB962C8B-B14F-4D97-AF65-F5344CB8AC3E}">
        <p14:creationId xmlns:p14="http://schemas.microsoft.com/office/powerpoint/2010/main" val="684161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40488F-BA38-7A01-04AE-F080C8DC9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3886200"/>
            <a:ext cx="3649468" cy="2048256"/>
          </a:xfrm>
        </p:spPr>
        <p:txBody>
          <a:bodyPr anchor="t">
            <a:normAutofit/>
          </a:bodyPr>
          <a:lstStyle/>
          <a:p>
            <a:r>
              <a:rPr lang="es-ES" dirty="0"/>
              <a:t>Título</a:t>
            </a:r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E10A5CBA-DBC5-2B61-7063-46733C90660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1518" y="0"/>
            <a:ext cx="3520440" cy="3648456"/>
          </a:xfrm>
        </p:spPr>
        <p:txBody>
          <a:bodyPr/>
          <a:lstStyle/>
          <a:p>
            <a:endParaRPr lang="es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783C931-11A0-6E7D-9E03-180B88C239F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48072" y="704088"/>
            <a:ext cx="6428232" cy="5230368"/>
          </a:xfrm>
        </p:spPr>
        <p:txBody>
          <a:bodyPr anchor="ctr">
            <a:normAutofit/>
          </a:bodyPr>
          <a:lstStyle/>
          <a:p>
            <a:r>
              <a:rPr lang="es-ES" dirty="0"/>
              <a:t>Contenido</a:t>
            </a:r>
          </a:p>
        </p:txBody>
      </p:sp>
    </p:spTree>
    <p:extLst>
      <p:ext uri="{BB962C8B-B14F-4D97-AF65-F5344CB8AC3E}">
        <p14:creationId xmlns:p14="http://schemas.microsoft.com/office/powerpoint/2010/main" val="2398282350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">
  <a:themeElements>
    <a:clrScheme name="GradientRise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Custom 3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" id="{FF74CFCA-15A8-4A19-8791-A4B07AC19AED}" vid="{4F1DA30D-FBF7-47F9-8AB5-ACED5332D3E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5A141667DB55541AE9BD05D8EEED319" ma:contentTypeVersion="10" ma:contentTypeDescription="Crear nuevo documento." ma:contentTypeScope="" ma:versionID="ebc80c0f73b964f45b3e9030a665a258">
  <xsd:schema xmlns:xsd="http://www.w3.org/2001/XMLSchema" xmlns:xs="http://www.w3.org/2001/XMLSchema" xmlns:p="http://schemas.microsoft.com/office/2006/metadata/properties" xmlns:ns2="d297e347-4daf-4140-bca2-62069c8f36f6" xmlns:ns3="477e2751-c0d9-469c-9ec2-39f305ecc0bb" targetNamespace="http://schemas.microsoft.com/office/2006/metadata/properties" ma:root="true" ma:fieldsID="6cbb88e483d9fc4a2a7b0ee233e11981" ns2:_="" ns3:_="">
    <xsd:import namespace="d297e347-4daf-4140-bca2-62069c8f36f6"/>
    <xsd:import namespace="477e2751-c0d9-469c-9ec2-39f305ecc0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97e347-4daf-4140-bca2-62069c8f36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f5eee2df-ca6c-4b8a-871b-03e7037456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7e2751-c0d9-469c-9ec2-39f305ecc0b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ecd9080-abdc-4bfb-a7aa-bae0b3c3ed72}" ma:internalName="TaxCatchAll" ma:showField="CatchAllData" ma:web="477e2751-c0d9-469c-9ec2-39f305ecc0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297e347-4daf-4140-bca2-62069c8f36f6">
      <Terms xmlns="http://schemas.microsoft.com/office/infopath/2007/PartnerControls"/>
    </lcf76f155ced4ddcb4097134ff3c332f>
    <TaxCatchAll xmlns="477e2751-c0d9-469c-9ec2-39f305ecc0bb" xsi:nil="true"/>
  </documentManagement>
</p:properties>
</file>

<file path=customXml/itemProps1.xml><?xml version="1.0" encoding="utf-8"?>
<ds:datastoreItem xmlns:ds="http://schemas.openxmlformats.org/officeDocument/2006/customXml" ds:itemID="{6F2523D9-CC1A-449D-BF39-05FEA66808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97e347-4daf-4140-bca2-62069c8f36f6"/>
    <ds:schemaRef ds:uri="477e2751-c0d9-469c-9ec2-39f305ecc0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C25779B-E568-4A6F-9EBE-ACFE4D825C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405C2A-07E8-4D00-A976-824AB2F96EA7}">
  <ds:schemaRefs>
    <ds:schemaRef ds:uri="http://schemas.microsoft.com/office/2006/metadata/properties"/>
    <ds:schemaRef ds:uri="http://schemas.microsoft.com/office/infopath/2007/PartnerControls"/>
    <ds:schemaRef ds:uri="d297e347-4daf-4140-bca2-62069c8f36f6"/>
    <ds:schemaRef ds:uri="477e2751-c0d9-469c-9ec2-39f305ecc0b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13</Words>
  <Application>Microsoft Office PowerPoint</Application>
  <PresentationFormat>Panorámica</PresentationFormat>
  <Paragraphs>13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Avenir Next LT Pro</vt:lpstr>
      <vt:lpstr>Avenir Next LT Pro Light</vt:lpstr>
      <vt:lpstr>Neue Haas Grotesk Text Pro</vt:lpstr>
      <vt:lpstr>GradientRise</vt:lpstr>
      <vt:lpstr>TITULO</vt:lpstr>
      <vt:lpstr>Título</vt:lpstr>
      <vt:lpstr>TÍTULO</vt:lpstr>
      <vt:lpstr>Título</vt:lpstr>
      <vt:lpstr>Título</vt:lpstr>
      <vt:lpstr>Título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Orlando Suárez Cámara</dc:creator>
  <cp:lastModifiedBy>Orlando Suárez Cámara</cp:lastModifiedBy>
  <cp:revision>1</cp:revision>
  <dcterms:created xsi:type="dcterms:W3CDTF">2026-05-12T15:18:02Z</dcterms:created>
  <dcterms:modified xsi:type="dcterms:W3CDTF">2026-05-14T23:00:00Z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0x010100D5A141667DB55541AE9BD05D8EEED319</vt:lpwstr>
  </property>
  <property fmtid="{D5CDD505-2E9C-101B-9397-08002B2CF9AE}" pid="3" name="MediaServiceImageTags">
    <vt:lpwstr/>
  </property>
</Properties>
</file>